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364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68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162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50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328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11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08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34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672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139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49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72825-AC9A-4880-AF31-1BD833D917AB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54B4F-F9B9-49A1-950C-929202E847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72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085042"/>
              </p:ext>
            </p:extLst>
          </p:nvPr>
        </p:nvGraphicFramePr>
        <p:xfrm>
          <a:off x="188640" y="683568"/>
          <a:ext cx="6595025" cy="8178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8350"/>
                <a:gridCol w="751869"/>
                <a:gridCol w="4614806"/>
              </a:tblGrid>
              <a:tr h="674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7843" marR="3784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Laajuus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Luonnehdinta </a:t>
                      </a:r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opinnoista </a:t>
                      </a:r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lyhyesti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rgbClr val="92D050"/>
                    </a:solidFill>
                  </a:tcPr>
                </a:tc>
              </a:tr>
              <a:tr h="1153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Perusopinnot 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Perusopinnot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johdattavat opiskelijan ammattikorkeakouluopintoihin ja luovat pohjan henkilökohtaiselle opiskelu- ja urasuunnitelmalle (HOPS) sekä ammattiopinnoille. Opintojen tavoitteena on perehtyä kokonaisvaltaisesti liiketaloudelliseen ajatteluun ja yritystoimintaan</a:t>
                      </a: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4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Ammattiopinnot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Opiskelija suuntaa valinnoillaan ammattiopintojen sisältöä uratavoitteidensa mukaisesti. </a:t>
                      </a: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Suuntautumisvaihtoehtojen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(taloushallinnon osaaja, myynnin ja markkinoinnin osaaja, liiketoiminnan kehittäjä, yrittäjä) opinnot syventävät osaamista opintojen edetessä. Kaikille yhteiset ammattiopinnot vahvistavat jokaiselta liiketalouden asiantuntijalta edellytettävää osaamista.  </a:t>
                      </a: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rgbClr val="C6D9F1"/>
                    </a:solidFill>
                  </a:tcPr>
                </a:tc>
              </a:tr>
              <a:tr h="1448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Harjoittelu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Harjoittelussa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opiskelija perehtyy ohjatusti käytännön työtehtäviin sekä tietojen ja taitojen soveltamiseen työelämässä. Harjoittelu valmentaa työelämän vaatimuksiin ammatillista osaamista syventämällä sekä auttaa työllistymään koulutusalaa ja suuntautumista vastaaviin tehtäviin</a:t>
                      </a: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53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Opinnäytetyö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4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91434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Opinnäytetyö on opiskelijan työ- ja oppimisprosessi, jota asiantuntijat tukevat, ohjaavat ja arvioivat. </a:t>
                      </a: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Tavoitteena </a:t>
                      </a: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on, että opiskelija kehittää työelämää opinnäytetyöllään samalla kun prosessi syventää hänen asiantuntijuuttaan valitussa aiheessa. </a:t>
                      </a:r>
                    </a:p>
                    <a:p>
                      <a:pPr marL="0" marR="0" indent="0" algn="l" defTabSz="91434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78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Valinnaiset 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opinnot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 </a:t>
                      </a: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4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91434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Valinnaiset opinnot suuntaavat ja tukevat asiantuntijuuden kehittymistä opiskelijan kiinnostuksen mukaan. Opiskelija voi valita opintoja myös Savonian yhteisistä opintokokonaisuuksista ja muista koulutusohjelmista tai sisällyttää tutkintoonsa muualla suoritettuja samantasoisia opintoja. </a:t>
                      </a: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Muita kuin liiketalouden alan ammattiopintoja voi valinnaisista opinnoista olla enintään 15 op.</a:t>
                      </a:r>
                    </a:p>
                  </a:txBody>
                  <a:tcPr marL="37843" marR="3784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37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Yhteensä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 op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7843" marR="37843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87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193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5</cp:revision>
  <dcterms:created xsi:type="dcterms:W3CDTF">2014-02-21T05:38:21Z</dcterms:created>
  <dcterms:modified xsi:type="dcterms:W3CDTF">2016-01-21T07:24:37Z</dcterms:modified>
</cp:coreProperties>
</file>