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445250" cy="9144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0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F5CB05"/>
    <a:srgbClr val="FFCB05"/>
    <a:srgbClr val="B41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56" y="-1068"/>
      </p:cViewPr>
      <p:guideLst>
        <p:guide orient="horz" pos="2880"/>
        <p:guide pos="20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394" y="2840569"/>
            <a:ext cx="5478463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788" y="5181602"/>
            <a:ext cx="4511675" cy="23367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94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617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2806" y="366184"/>
            <a:ext cx="1450181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262" y="366184"/>
            <a:ext cx="424312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46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37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30" y="5875868"/>
            <a:ext cx="5478463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130" y="3875618"/>
            <a:ext cx="5478463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40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263" y="2133601"/>
            <a:ext cx="2846652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6335" y="2133601"/>
            <a:ext cx="2846652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24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263" y="2046818"/>
            <a:ext cx="284777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263" y="2899834"/>
            <a:ext cx="284777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4099" y="2046818"/>
            <a:ext cx="284889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74099" y="2899834"/>
            <a:ext cx="284889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090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338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96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64066"/>
            <a:ext cx="2120443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914" y="364068"/>
            <a:ext cx="3603074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263" y="1913467"/>
            <a:ext cx="2120443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4861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314" y="6400801"/>
            <a:ext cx="386715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3314" y="817033"/>
            <a:ext cx="386715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3314" y="7156452"/>
            <a:ext cx="386715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5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2263" y="366184"/>
            <a:ext cx="5800725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263" y="2133601"/>
            <a:ext cx="5800725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2262" y="8475134"/>
            <a:ext cx="150389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9AF5E-A23D-45AB-9C25-132729FEB8BD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2127" y="8475134"/>
            <a:ext cx="204099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9096" y="8475134"/>
            <a:ext cx="150389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F8462-528D-43BA-860F-FD0D93A91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8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831222"/>
              </p:ext>
            </p:extLst>
          </p:nvPr>
        </p:nvGraphicFramePr>
        <p:xfrm>
          <a:off x="121158" y="323528"/>
          <a:ext cx="6197811" cy="6824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5500"/>
                <a:gridCol w="1283758"/>
                <a:gridCol w="4098553"/>
              </a:tblGrid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48339" marR="48339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Vuositeema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 anchor="ctr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Osaamistavoitteet</a:t>
                      </a:r>
                      <a:endParaRPr lang="fi-FI" sz="10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 anchor="ctr">
                    <a:solidFill>
                      <a:srgbClr val="8DC63F"/>
                    </a:solidFill>
                  </a:tcPr>
                </a:tc>
              </a:tr>
              <a:tr h="152090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Vuosi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Liiketoiminnan perusosaaminen</a:t>
                      </a:r>
                      <a:endParaRPr lang="fi-FI" sz="10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Ensimmäisen vuoden aikana opiskelija omaksuu liiketoimintaosaamisen perusteet ja tutustuu liiketoimintaympäristöön. Hän luo perustan asiantuntijalta vaadittaville henkilökohtaisille valmiuksille. Opiskelija harjaantuu tavoitteelliseen tiimitoimintaan. Opiskelija alkaa muodostaa ammatti-identiteettiään.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20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Vuosi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Ammatillinen liiketoiminta-osaaminen</a:t>
                      </a:r>
                      <a:endParaRPr lang="fi-FI" sz="10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Toisen opiskeluvuoden aikana opiskelija vahvistaa ammattikuvaansa ja kehittää ammatillista liiketoimintaosaamistaan valitsemansa suuntautumisvaihtoehdon mukaisesti. Opiskelija oppii ratkaisemaan ongelmia luovasti ja hän vahvistaa projektityö- ja kehittämisosaamistaan. 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44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Vuosi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erityisosaaminen</a:t>
                      </a:r>
                      <a:endParaRPr lang="fi-FI" sz="10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Opintojen loppuvaiheessa opiskelija syventää asiantuntijuuttaan ja soveltaa sitä erilaisissa oppimistilanteissa ja työelämäyhteyksissä. Opiskelijan työyhteisö-, viestintä- ja esimiestaidot sekä tutkimus- ja kehittämisosaaminen vahvistuvat.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11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 Vuosi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Kohti asiantuntijuutta</a:t>
                      </a:r>
                      <a:endParaRPr lang="fi-FI" sz="10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000" kern="1200" dirty="0" smtClean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Valmistumisvaiheessa oleva opiskelija kykenee työskentelemään itsenäisesti liiketalouden alan asiantuntijatehtävissä ja osallistumaan tulokselliseen ja tavoitteelliseen liiketoiminnan kehittämiseen. Hän kykenee päätöksentekoon ja luoviin ratkaisuihin ennakoimattomassa globaalissa </a:t>
                      </a: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liiketoimintaympäristössä</a:t>
                      </a:r>
                      <a:r>
                        <a:rPr lang="fi-FI" sz="1000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</a:t>
                      </a:r>
                      <a:endParaRPr lang="fi-FI" sz="1000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8339" marR="48339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389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129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27</cp:revision>
  <dcterms:created xsi:type="dcterms:W3CDTF">2013-03-06T07:05:26Z</dcterms:created>
  <dcterms:modified xsi:type="dcterms:W3CDTF">2016-01-21T07:27:12Z</dcterms:modified>
</cp:coreProperties>
</file>