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272338" cy="7380288"/>
  <p:notesSz cx="6858000" cy="9144000"/>
  <p:defaultTextStyle>
    <a:defPPr>
      <a:defRPr lang="fi-FI"/>
    </a:defPPr>
    <a:lvl1pPr marL="0" algn="l" defTabSz="959909" rtl="0" eaLnBrk="1" latinLnBrk="0" hangingPunct="1">
      <a:defRPr sz="1800" kern="1200">
        <a:solidFill>
          <a:schemeClr val="tx1"/>
        </a:solidFill>
        <a:latin typeface="+mn-lt"/>
        <a:ea typeface="+mn-ea"/>
        <a:cs typeface="+mn-cs"/>
      </a:defRPr>
    </a:lvl1pPr>
    <a:lvl2pPr marL="479954" algn="l" defTabSz="959909" rtl="0" eaLnBrk="1" latinLnBrk="0" hangingPunct="1">
      <a:defRPr sz="1800" kern="1200">
        <a:solidFill>
          <a:schemeClr val="tx1"/>
        </a:solidFill>
        <a:latin typeface="+mn-lt"/>
        <a:ea typeface="+mn-ea"/>
        <a:cs typeface="+mn-cs"/>
      </a:defRPr>
    </a:lvl2pPr>
    <a:lvl3pPr marL="959909" algn="l" defTabSz="959909" rtl="0" eaLnBrk="1" latinLnBrk="0" hangingPunct="1">
      <a:defRPr sz="1800" kern="1200">
        <a:solidFill>
          <a:schemeClr val="tx1"/>
        </a:solidFill>
        <a:latin typeface="+mn-lt"/>
        <a:ea typeface="+mn-ea"/>
        <a:cs typeface="+mn-cs"/>
      </a:defRPr>
    </a:lvl3pPr>
    <a:lvl4pPr marL="1439862" algn="l" defTabSz="959909" rtl="0" eaLnBrk="1" latinLnBrk="0" hangingPunct="1">
      <a:defRPr sz="1800" kern="1200">
        <a:solidFill>
          <a:schemeClr val="tx1"/>
        </a:solidFill>
        <a:latin typeface="+mn-lt"/>
        <a:ea typeface="+mn-ea"/>
        <a:cs typeface="+mn-cs"/>
      </a:defRPr>
    </a:lvl4pPr>
    <a:lvl5pPr marL="1919817" algn="l" defTabSz="959909" rtl="0" eaLnBrk="1" latinLnBrk="0" hangingPunct="1">
      <a:defRPr sz="1800" kern="1200">
        <a:solidFill>
          <a:schemeClr val="tx1"/>
        </a:solidFill>
        <a:latin typeface="+mn-lt"/>
        <a:ea typeface="+mn-ea"/>
        <a:cs typeface="+mn-cs"/>
      </a:defRPr>
    </a:lvl5pPr>
    <a:lvl6pPr marL="2399771" algn="l" defTabSz="959909" rtl="0" eaLnBrk="1" latinLnBrk="0" hangingPunct="1">
      <a:defRPr sz="1800" kern="1200">
        <a:solidFill>
          <a:schemeClr val="tx1"/>
        </a:solidFill>
        <a:latin typeface="+mn-lt"/>
        <a:ea typeface="+mn-ea"/>
        <a:cs typeface="+mn-cs"/>
      </a:defRPr>
    </a:lvl6pPr>
    <a:lvl7pPr marL="2879725" algn="l" defTabSz="959909" rtl="0" eaLnBrk="1" latinLnBrk="0" hangingPunct="1">
      <a:defRPr sz="1800" kern="1200">
        <a:solidFill>
          <a:schemeClr val="tx1"/>
        </a:solidFill>
        <a:latin typeface="+mn-lt"/>
        <a:ea typeface="+mn-ea"/>
        <a:cs typeface="+mn-cs"/>
      </a:defRPr>
    </a:lvl7pPr>
    <a:lvl8pPr marL="3359679" algn="l" defTabSz="959909" rtl="0" eaLnBrk="1" latinLnBrk="0" hangingPunct="1">
      <a:defRPr sz="1800" kern="1200">
        <a:solidFill>
          <a:schemeClr val="tx1"/>
        </a:solidFill>
        <a:latin typeface="+mn-lt"/>
        <a:ea typeface="+mn-ea"/>
        <a:cs typeface="+mn-cs"/>
      </a:defRPr>
    </a:lvl8pPr>
    <a:lvl9pPr marL="3839632" algn="l" defTabSz="959909"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25">
          <p15:clr>
            <a:srgbClr val="A4A3A4"/>
          </p15:clr>
        </p15:guide>
        <p15:guide id="2" pos="229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C63F"/>
    <a:srgbClr val="00AC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1" d="100"/>
          <a:sy n="91" d="100"/>
        </p:scale>
        <p:origin x="1500" y="96"/>
      </p:cViewPr>
      <p:guideLst>
        <p:guide orient="horz" pos="2325"/>
        <p:guide pos="229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5427" y="2292676"/>
            <a:ext cx="6181487" cy="1581978"/>
          </a:xfrm>
        </p:spPr>
        <p:txBody>
          <a:bodyPr/>
          <a:lstStyle/>
          <a:p>
            <a:r>
              <a:rPr lang="en-US" smtClean="0"/>
              <a:t>Click to edit Master title style</a:t>
            </a:r>
            <a:endParaRPr lang="fi-FI"/>
          </a:p>
        </p:txBody>
      </p:sp>
      <p:sp>
        <p:nvSpPr>
          <p:cNvPr id="3" name="Subtitle 2"/>
          <p:cNvSpPr>
            <a:spLocks noGrp="1"/>
          </p:cNvSpPr>
          <p:nvPr>
            <p:ph type="subTitle" idx="1"/>
          </p:nvPr>
        </p:nvSpPr>
        <p:spPr>
          <a:xfrm>
            <a:off x="1090854" y="4182165"/>
            <a:ext cx="5090637" cy="1886073"/>
          </a:xfrm>
        </p:spPr>
        <p:txBody>
          <a:bodyPr/>
          <a:lstStyle>
            <a:lvl1pPr marL="0" indent="0" algn="ctr">
              <a:buNone/>
              <a:defRPr>
                <a:solidFill>
                  <a:schemeClr val="tx1">
                    <a:tint val="75000"/>
                  </a:schemeClr>
                </a:solidFill>
              </a:defRPr>
            </a:lvl1pPr>
            <a:lvl2pPr marL="479954" indent="0" algn="ctr">
              <a:buNone/>
              <a:defRPr>
                <a:solidFill>
                  <a:schemeClr val="tx1">
                    <a:tint val="75000"/>
                  </a:schemeClr>
                </a:solidFill>
              </a:defRPr>
            </a:lvl2pPr>
            <a:lvl3pPr marL="959909" indent="0" algn="ctr">
              <a:buNone/>
              <a:defRPr>
                <a:solidFill>
                  <a:schemeClr val="tx1">
                    <a:tint val="75000"/>
                  </a:schemeClr>
                </a:solidFill>
              </a:defRPr>
            </a:lvl3pPr>
            <a:lvl4pPr marL="1439862" indent="0" algn="ctr">
              <a:buNone/>
              <a:defRPr>
                <a:solidFill>
                  <a:schemeClr val="tx1">
                    <a:tint val="75000"/>
                  </a:schemeClr>
                </a:solidFill>
              </a:defRPr>
            </a:lvl4pPr>
            <a:lvl5pPr marL="1919817" indent="0" algn="ctr">
              <a:buNone/>
              <a:defRPr>
                <a:solidFill>
                  <a:schemeClr val="tx1">
                    <a:tint val="75000"/>
                  </a:schemeClr>
                </a:solidFill>
              </a:defRPr>
            </a:lvl5pPr>
            <a:lvl6pPr marL="2399771" indent="0" algn="ctr">
              <a:buNone/>
              <a:defRPr>
                <a:solidFill>
                  <a:schemeClr val="tx1">
                    <a:tint val="75000"/>
                  </a:schemeClr>
                </a:solidFill>
              </a:defRPr>
            </a:lvl6pPr>
            <a:lvl7pPr marL="2879725" indent="0" algn="ctr">
              <a:buNone/>
              <a:defRPr>
                <a:solidFill>
                  <a:schemeClr val="tx1">
                    <a:tint val="75000"/>
                  </a:schemeClr>
                </a:solidFill>
              </a:defRPr>
            </a:lvl7pPr>
            <a:lvl8pPr marL="3359679" indent="0" algn="ctr">
              <a:buNone/>
              <a:defRPr>
                <a:solidFill>
                  <a:schemeClr val="tx1">
                    <a:tint val="75000"/>
                  </a:schemeClr>
                </a:solidFill>
              </a:defRPr>
            </a:lvl8pPr>
            <a:lvl9pPr marL="3839632" indent="0" algn="ctr">
              <a:buNone/>
              <a:defRPr>
                <a:solidFill>
                  <a:schemeClr val="tx1">
                    <a:tint val="75000"/>
                  </a:schemeClr>
                </a:solidFill>
              </a:defRPr>
            </a:lvl9pPr>
          </a:lstStyle>
          <a:p>
            <a:r>
              <a:rPr lang="en-US" smtClean="0"/>
              <a:t>Click to edit Master subtitle style</a:t>
            </a:r>
            <a:endParaRPr lang="fi-FI"/>
          </a:p>
        </p:txBody>
      </p:sp>
      <p:sp>
        <p:nvSpPr>
          <p:cNvPr id="4" name="Date Placeholder 3"/>
          <p:cNvSpPr>
            <a:spLocks noGrp="1"/>
          </p:cNvSpPr>
          <p:nvPr>
            <p:ph type="dt" sz="half" idx="10"/>
          </p:nvPr>
        </p:nvSpPr>
        <p:spPr/>
        <p:txBody>
          <a:bodyPr/>
          <a:lstStyle/>
          <a:p>
            <a:fld id="{923D7DA1-EE4C-46A5-A4A8-9F5A4A44955C}" type="datetimeFigureOut">
              <a:rPr lang="fi-FI" smtClean="0"/>
              <a:t>11.1.2016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2B0867C-7871-4B72-8C38-3E981862FE9B}" type="slidenum">
              <a:rPr lang="fi-FI" smtClean="0"/>
              <a:t>‹#›</a:t>
            </a:fld>
            <a:endParaRPr lang="fi-FI"/>
          </a:p>
        </p:txBody>
      </p:sp>
    </p:spTree>
    <p:extLst>
      <p:ext uri="{BB962C8B-B14F-4D97-AF65-F5344CB8AC3E}">
        <p14:creationId xmlns:p14="http://schemas.microsoft.com/office/powerpoint/2010/main" val="1634879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923D7DA1-EE4C-46A5-A4A8-9F5A4A44955C}" type="datetimeFigureOut">
              <a:rPr lang="fi-FI" smtClean="0"/>
              <a:t>11.1.2016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2B0867C-7871-4B72-8C38-3E981862FE9B}" type="slidenum">
              <a:rPr lang="fi-FI" smtClean="0"/>
              <a:t>‹#›</a:t>
            </a:fld>
            <a:endParaRPr lang="fi-FI"/>
          </a:p>
        </p:txBody>
      </p:sp>
    </p:spTree>
    <p:extLst>
      <p:ext uri="{BB962C8B-B14F-4D97-AF65-F5344CB8AC3E}">
        <p14:creationId xmlns:p14="http://schemas.microsoft.com/office/powerpoint/2010/main" val="4204747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954333" y="394641"/>
            <a:ext cx="1227207" cy="8395078"/>
          </a:xfrm>
        </p:spPr>
        <p:txBody>
          <a:bodyPr vert="eaVert"/>
          <a:lstStyle/>
          <a:p>
            <a:r>
              <a:rPr lang="en-US" smtClean="0"/>
              <a:t>Click to edit Master title style</a:t>
            </a:r>
            <a:endParaRPr lang="fi-FI"/>
          </a:p>
        </p:txBody>
      </p:sp>
      <p:sp>
        <p:nvSpPr>
          <p:cNvPr id="3" name="Vertical Text Placeholder 2"/>
          <p:cNvSpPr>
            <a:spLocks noGrp="1"/>
          </p:cNvSpPr>
          <p:nvPr>
            <p:ph type="body" orient="vert" idx="1"/>
          </p:nvPr>
        </p:nvSpPr>
        <p:spPr>
          <a:xfrm>
            <a:off x="272718" y="394641"/>
            <a:ext cx="3560416" cy="839507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923D7DA1-EE4C-46A5-A4A8-9F5A4A44955C}" type="datetimeFigureOut">
              <a:rPr lang="fi-FI" smtClean="0"/>
              <a:t>11.1.2016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2B0867C-7871-4B72-8C38-3E981862FE9B}" type="slidenum">
              <a:rPr lang="fi-FI" smtClean="0"/>
              <a:t>‹#›</a:t>
            </a:fld>
            <a:endParaRPr lang="fi-FI"/>
          </a:p>
        </p:txBody>
      </p:sp>
    </p:spTree>
    <p:extLst>
      <p:ext uri="{BB962C8B-B14F-4D97-AF65-F5344CB8AC3E}">
        <p14:creationId xmlns:p14="http://schemas.microsoft.com/office/powerpoint/2010/main" val="1281672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923D7DA1-EE4C-46A5-A4A8-9F5A4A44955C}" type="datetimeFigureOut">
              <a:rPr lang="fi-FI" smtClean="0"/>
              <a:t>11.1.2016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2B0867C-7871-4B72-8C38-3E981862FE9B}" type="slidenum">
              <a:rPr lang="fi-FI" smtClean="0"/>
              <a:t>‹#›</a:t>
            </a:fld>
            <a:endParaRPr lang="fi-FI"/>
          </a:p>
        </p:txBody>
      </p:sp>
    </p:spTree>
    <p:extLst>
      <p:ext uri="{BB962C8B-B14F-4D97-AF65-F5344CB8AC3E}">
        <p14:creationId xmlns:p14="http://schemas.microsoft.com/office/powerpoint/2010/main" val="1760513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4465" y="4742521"/>
            <a:ext cx="6181487" cy="1465807"/>
          </a:xfrm>
        </p:spPr>
        <p:txBody>
          <a:bodyPr anchor="t"/>
          <a:lstStyle>
            <a:lvl1pPr algn="l">
              <a:defRPr sz="4200" b="1" cap="all"/>
            </a:lvl1pPr>
          </a:lstStyle>
          <a:p>
            <a:r>
              <a:rPr lang="en-US" smtClean="0"/>
              <a:t>Click to edit Master title style</a:t>
            </a:r>
            <a:endParaRPr lang="fi-FI"/>
          </a:p>
        </p:txBody>
      </p:sp>
      <p:sp>
        <p:nvSpPr>
          <p:cNvPr id="3" name="Text Placeholder 2"/>
          <p:cNvSpPr>
            <a:spLocks noGrp="1"/>
          </p:cNvSpPr>
          <p:nvPr>
            <p:ph type="body" idx="1"/>
          </p:nvPr>
        </p:nvSpPr>
        <p:spPr>
          <a:xfrm>
            <a:off x="574465" y="3128084"/>
            <a:ext cx="6181487" cy="1614437"/>
          </a:xfrm>
        </p:spPr>
        <p:txBody>
          <a:bodyPr anchor="b"/>
          <a:lstStyle>
            <a:lvl1pPr marL="0" indent="0">
              <a:buNone/>
              <a:defRPr sz="2000">
                <a:solidFill>
                  <a:schemeClr val="tx1">
                    <a:tint val="75000"/>
                  </a:schemeClr>
                </a:solidFill>
              </a:defRPr>
            </a:lvl1pPr>
            <a:lvl2pPr marL="479954" indent="0">
              <a:buNone/>
              <a:defRPr sz="1800">
                <a:solidFill>
                  <a:schemeClr val="tx1">
                    <a:tint val="75000"/>
                  </a:schemeClr>
                </a:solidFill>
              </a:defRPr>
            </a:lvl2pPr>
            <a:lvl3pPr marL="959909" indent="0">
              <a:buNone/>
              <a:defRPr sz="1600">
                <a:solidFill>
                  <a:schemeClr val="tx1">
                    <a:tint val="75000"/>
                  </a:schemeClr>
                </a:solidFill>
              </a:defRPr>
            </a:lvl3pPr>
            <a:lvl4pPr marL="1439862" indent="0">
              <a:buNone/>
              <a:defRPr sz="1400">
                <a:solidFill>
                  <a:schemeClr val="tx1">
                    <a:tint val="75000"/>
                  </a:schemeClr>
                </a:solidFill>
              </a:defRPr>
            </a:lvl4pPr>
            <a:lvl5pPr marL="1919817" indent="0">
              <a:buNone/>
              <a:defRPr sz="1400">
                <a:solidFill>
                  <a:schemeClr val="tx1">
                    <a:tint val="75000"/>
                  </a:schemeClr>
                </a:solidFill>
              </a:defRPr>
            </a:lvl5pPr>
            <a:lvl6pPr marL="2399771" indent="0">
              <a:buNone/>
              <a:defRPr sz="1400">
                <a:solidFill>
                  <a:schemeClr val="tx1">
                    <a:tint val="75000"/>
                  </a:schemeClr>
                </a:solidFill>
              </a:defRPr>
            </a:lvl6pPr>
            <a:lvl7pPr marL="2879725" indent="0">
              <a:buNone/>
              <a:defRPr sz="1400">
                <a:solidFill>
                  <a:schemeClr val="tx1">
                    <a:tint val="75000"/>
                  </a:schemeClr>
                </a:solidFill>
              </a:defRPr>
            </a:lvl7pPr>
            <a:lvl8pPr marL="3359679" indent="0">
              <a:buNone/>
              <a:defRPr sz="1400">
                <a:solidFill>
                  <a:schemeClr val="tx1">
                    <a:tint val="75000"/>
                  </a:schemeClr>
                </a:solidFill>
              </a:defRPr>
            </a:lvl8pPr>
            <a:lvl9pPr marL="3839632"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3D7DA1-EE4C-46A5-A4A8-9F5A4A44955C}" type="datetimeFigureOut">
              <a:rPr lang="fi-FI" smtClean="0"/>
              <a:t>11.1.2016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2B0867C-7871-4B72-8C38-3E981862FE9B}" type="slidenum">
              <a:rPr lang="fi-FI" smtClean="0"/>
              <a:t>‹#›</a:t>
            </a:fld>
            <a:endParaRPr lang="fi-FI"/>
          </a:p>
        </p:txBody>
      </p:sp>
    </p:spTree>
    <p:extLst>
      <p:ext uri="{BB962C8B-B14F-4D97-AF65-F5344CB8AC3E}">
        <p14:creationId xmlns:p14="http://schemas.microsoft.com/office/powerpoint/2010/main" val="898028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272713" y="2296091"/>
            <a:ext cx="2393811" cy="6493630"/>
          </a:xfrm>
        </p:spPr>
        <p:txBody>
          <a:bodyPr/>
          <a:lstStyle>
            <a:lvl1pPr>
              <a:defRPr sz="3000"/>
            </a:lvl1pPr>
            <a:lvl2pPr>
              <a:defRPr sz="25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Content Placeholder 3"/>
          <p:cNvSpPr>
            <a:spLocks noGrp="1"/>
          </p:cNvSpPr>
          <p:nvPr>
            <p:ph sz="half" idx="2"/>
          </p:nvPr>
        </p:nvSpPr>
        <p:spPr>
          <a:xfrm>
            <a:off x="2787731" y="2296091"/>
            <a:ext cx="2393811" cy="6493630"/>
          </a:xfrm>
        </p:spPr>
        <p:txBody>
          <a:bodyPr/>
          <a:lstStyle>
            <a:lvl1pPr>
              <a:defRPr sz="3000"/>
            </a:lvl1pPr>
            <a:lvl2pPr>
              <a:defRPr sz="25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5" name="Date Placeholder 4"/>
          <p:cNvSpPr>
            <a:spLocks noGrp="1"/>
          </p:cNvSpPr>
          <p:nvPr>
            <p:ph type="dt" sz="half" idx="10"/>
          </p:nvPr>
        </p:nvSpPr>
        <p:spPr/>
        <p:txBody>
          <a:bodyPr/>
          <a:lstStyle/>
          <a:p>
            <a:fld id="{923D7DA1-EE4C-46A5-A4A8-9F5A4A44955C}" type="datetimeFigureOut">
              <a:rPr lang="fi-FI" smtClean="0"/>
              <a:t>11.1.2016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2B0867C-7871-4B72-8C38-3E981862FE9B}" type="slidenum">
              <a:rPr lang="fi-FI" smtClean="0"/>
              <a:t>‹#›</a:t>
            </a:fld>
            <a:endParaRPr lang="fi-FI"/>
          </a:p>
        </p:txBody>
      </p:sp>
    </p:spTree>
    <p:extLst>
      <p:ext uri="{BB962C8B-B14F-4D97-AF65-F5344CB8AC3E}">
        <p14:creationId xmlns:p14="http://schemas.microsoft.com/office/powerpoint/2010/main" val="1598564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3617" y="295555"/>
            <a:ext cx="6545104" cy="1230049"/>
          </a:xfrm>
        </p:spPr>
        <p:txBody>
          <a:bodyPr/>
          <a:lstStyle>
            <a:lvl1pPr>
              <a:defRPr/>
            </a:lvl1pPr>
          </a:lstStyle>
          <a:p>
            <a:r>
              <a:rPr lang="en-US" smtClean="0"/>
              <a:t>Click to edit Master title style</a:t>
            </a:r>
            <a:endParaRPr lang="fi-FI"/>
          </a:p>
        </p:txBody>
      </p:sp>
      <p:sp>
        <p:nvSpPr>
          <p:cNvPr id="3" name="Text Placeholder 2"/>
          <p:cNvSpPr>
            <a:spLocks noGrp="1"/>
          </p:cNvSpPr>
          <p:nvPr>
            <p:ph type="body" idx="1"/>
          </p:nvPr>
        </p:nvSpPr>
        <p:spPr>
          <a:xfrm>
            <a:off x="363618" y="1652025"/>
            <a:ext cx="3213212" cy="688484"/>
          </a:xfrm>
        </p:spPr>
        <p:txBody>
          <a:bodyPr anchor="b"/>
          <a:lstStyle>
            <a:lvl1pPr marL="0" indent="0">
              <a:buNone/>
              <a:defRPr sz="2500" b="1"/>
            </a:lvl1pPr>
            <a:lvl2pPr marL="479954" indent="0">
              <a:buNone/>
              <a:defRPr sz="2000" b="1"/>
            </a:lvl2pPr>
            <a:lvl3pPr marL="959909" indent="0">
              <a:buNone/>
              <a:defRPr sz="1800" b="1"/>
            </a:lvl3pPr>
            <a:lvl4pPr marL="1439862" indent="0">
              <a:buNone/>
              <a:defRPr sz="1600" b="1"/>
            </a:lvl4pPr>
            <a:lvl5pPr marL="1919817" indent="0">
              <a:buNone/>
              <a:defRPr sz="1600" b="1"/>
            </a:lvl5pPr>
            <a:lvl6pPr marL="2399771" indent="0">
              <a:buNone/>
              <a:defRPr sz="1600" b="1"/>
            </a:lvl6pPr>
            <a:lvl7pPr marL="2879725" indent="0">
              <a:buNone/>
              <a:defRPr sz="1600" b="1"/>
            </a:lvl7pPr>
            <a:lvl8pPr marL="3359679" indent="0">
              <a:buNone/>
              <a:defRPr sz="1600" b="1"/>
            </a:lvl8pPr>
            <a:lvl9pPr marL="3839632"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63618" y="2340508"/>
            <a:ext cx="3213212" cy="4252208"/>
          </a:xfrm>
        </p:spPr>
        <p:txBody>
          <a:bodyPr/>
          <a:lstStyle>
            <a:lvl1pPr>
              <a:defRPr sz="25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5" name="Text Placeholder 4"/>
          <p:cNvSpPr>
            <a:spLocks noGrp="1"/>
          </p:cNvSpPr>
          <p:nvPr>
            <p:ph type="body" sz="quarter" idx="3"/>
          </p:nvPr>
        </p:nvSpPr>
        <p:spPr>
          <a:xfrm>
            <a:off x="3694252" y="1652025"/>
            <a:ext cx="3214474" cy="688484"/>
          </a:xfrm>
        </p:spPr>
        <p:txBody>
          <a:bodyPr anchor="b"/>
          <a:lstStyle>
            <a:lvl1pPr marL="0" indent="0">
              <a:buNone/>
              <a:defRPr sz="2500" b="1"/>
            </a:lvl1pPr>
            <a:lvl2pPr marL="479954" indent="0">
              <a:buNone/>
              <a:defRPr sz="2000" b="1"/>
            </a:lvl2pPr>
            <a:lvl3pPr marL="959909" indent="0">
              <a:buNone/>
              <a:defRPr sz="1800" b="1"/>
            </a:lvl3pPr>
            <a:lvl4pPr marL="1439862" indent="0">
              <a:buNone/>
              <a:defRPr sz="1600" b="1"/>
            </a:lvl4pPr>
            <a:lvl5pPr marL="1919817" indent="0">
              <a:buNone/>
              <a:defRPr sz="1600" b="1"/>
            </a:lvl5pPr>
            <a:lvl6pPr marL="2399771" indent="0">
              <a:buNone/>
              <a:defRPr sz="1600" b="1"/>
            </a:lvl6pPr>
            <a:lvl7pPr marL="2879725" indent="0">
              <a:buNone/>
              <a:defRPr sz="1600" b="1"/>
            </a:lvl7pPr>
            <a:lvl8pPr marL="3359679" indent="0">
              <a:buNone/>
              <a:defRPr sz="1600" b="1"/>
            </a:lvl8pPr>
            <a:lvl9pPr marL="3839632"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694252" y="2340508"/>
            <a:ext cx="3214474" cy="4252208"/>
          </a:xfrm>
        </p:spPr>
        <p:txBody>
          <a:bodyPr/>
          <a:lstStyle>
            <a:lvl1pPr>
              <a:defRPr sz="25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7" name="Date Placeholder 6"/>
          <p:cNvSpPr>
            <a:spLocks noGrp="1"/>
          </p:cNvSpPr>
          <p:nvPr>
            <p:ph type="dt" sz="half" idx="10"/>
          </p:nvPr>
        </p:nvSpPr>
        <p:spPr/>
        <p:txBody>
          <a:bodyPr/>
          <a:lstStyle/>
          <a:p>
            <a:fld id="{923D7DA1-EE4C-46A5-A4A8-9F5A4A44955C}" type="datetimeFigureOut">
              <a:rPr lang="fi-FI" smtClean="0"/>
              <a:t>11.1.2016</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42B0867C-7871-4B72-8C38-3E981862FE9B}" type="slidenum">
              <a:rPr lang="fi-FI" smtClean="0"/>
              <a:t>‹#›</a:t>
            </a:fld>
            <a:endParaRPr lang="fi-FI"/>
          </a:p>
        </p:txBody>
      </p:sp>
    </p:spTree>
    <p:extLst>
      <p:ext uri="{BB962C8B-B14F-4D97-AF65-F5344CB8AC3E}">
        <p14:creationId xmlns:p14="http://schemas.microsoft.com/office/powerpoint/2010/main" val="4077459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Date Placeholder 2"/>
          <p:cNvSpPr>
            <a:spLocks noGrp="1"/>
          </p:cNvSpPr>
          <p:nvPr>
            <p:ph type="dt" sz="half" idx="10"/>
          </p:nvPr>
        </p:nvSpPr>
        <p:spPr/>
        <p:txBody>
          <a:bodyPr/>
          <a:lstStyle/>
          <a:p>
            <a:fld id="{923D7DA1-EE4C-46A5-A4A8-9F5A4A44955C}" type="datetimeFigureOut">
              <a:rPr lang="fi-FI" smtClean="0"/>
              <a:t>11.1.2016</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42B0867C-7871-4B72-8C38-3E981862FE9B}" type="slidenum">
              <a:rPr lang="fi-FI" smtClean="0"/>
              <a:t>‹#›</a:t>
            </a:fld>
            <a:endParaRPr lang="fi-FI"/>
          </a:p>
        </p:txBody>
      </p:sp>
    </p:spTree>
    <p:extLst>
      <p:ext uri="{BB962C8B-B14F-4D97-AF65-F5344CB8AC3E}">
        <p14:creationId xmlns:p14="http://schemas.microsoft.com/office/powerpoint/2010/main" val="83894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3D7DA1-EE4C-46A5-A4A8-9F5A4A44955C}" type="datetimeFigureOut">
              <a:rPr lang="fi-FI" smtClean="0"/>
              <a:t>11.1.2016</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42B0867C-7871-4B72-8C38-3E981862FE9B}" type="slidenum">
              <a:rPr lang="fi-FI" smtClean="0"/>
              <a:t>‹#›</a:t>
            </a:fld>
            <a:endParaRPr lang="fi-FI"/>
          </a:p>
        </p:txBody>
      </p:sp>
    </p:spTree>
    <p:extLst>
      <p:ext uri="{BB962C8B-B14F-4D97-AF65-F5344CB8AC3E}">
        <p14:creationId xmlns:p14="http://schemas.microsoft.com/office/powerpoint/2010/main" val="3668982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3617" y="293847"/>
            <a:ext cx="2392550" cy="1250550"/>
          </a:xfrm>
        </p:spPr>
        <p:txBody>
          <a:bodyPr anchor="b"/>
          <a:lstStyle>
            <a:lvl1pPr algn="l">
              <a:defRPr sz="2000" b="1"/>
            </a:lvl1pPr>
          </a:lstStyle>
          <a:p>
            <a:r>
              <a:rPr lang="en-US" smtClean="0"/>
              <a:t>Click to edit Master title style</a:t>
            </a:r>
            <a:endParaRPr lang="fi-FI"/>
          </a:p>
        </p:txBody>
      </p:sp>
      <p:sp>
        <p:nvSpPr>
          <p:cNvPr id="3" name="Content Placeholder 2"/>
          <p:cNvSpPr>
            <a:spLocks noGrp="1"/>
          </p:cNvSpPr>
          <p:nvPr>
            <p:ph idx="1"/>
          </p:nvPr>
        </p:nvSpPr>
        <p:spPr>
          <a:xfrm>
            <a:off x="2843287" y="293849"/>
            <a:ext cx="4065439" cy="6298871"/>
          </a:xfrm>
        </p:spPr>
        <p:txBody>
          <a:bodyPr/>
          <a:lstStyle>
            <a:lvl1pPr>
              <a:defRPr sz="3400"/>
            </a:lvl1pPr>
            <a:lvl2pPr>
              <a:defRPr sz="3000"/>
            </a:lvl2pPr>
            <a:lvl3pPr>
              <a:defRPr sz="25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Text Placeholder 3"/>
          <p:cNvSpPr>
            <a:spLocks noGrp="1"/>
          </p:cNvSpPr>
          <p:nvPr>
            <p:ph type="body" sz="half" idx="2"/>
          </p:nvPr>
        </p:nvSpPr>
        <p:spPr>
          <a:xfrm>
            <a:off x="363617" y="1544394"/>
            <a:ext cx="2392550" cy="5048323"/>
          </a:xfrm>
        </p:spPr>
        <p:txBody>
          <a:bodyPr/>
          <a:lstStyle>
            <a:lvl1pPr marL="0" indent="0">
              <a:buNone/>
              <a:defRPr sz="1400"/>
            </a:lvl1pPr>
            <a:lvl2pPr marL="479954" indent="0">
              <a:buNone/>
              <a:defRPr sz="1200"/>
            </a:lvl2pPr>
            <a:lvl3pPr marL="959909" indent="0">
              <a:buNone/>
              <a:defRPr sz="1000"/>
            </a:lvl3pPr>
            <a:lvl4pPr marL="1439862" indent="0">
              <a:buNone/>
              <a:defRPr sz="900"/>
            </a:lvl4pPr>
            <a:lvl5pPr marL="1919817" indent="0">
              <a:buNone/>
              <a:defRPr sz="900"/>
            </a:lvl5pPr>
            <a:lvl6pPr marL="2399771" indent="0">
              <a:buNone/>
              <a:defRPr sz="900"/>
            </a:lvl6pPr>
            <a:lvl7pPr marL="2879725" indent="0">
              <a:buNone/>
              <a:defRPr sz="900"/>
            </a:lvl7pPr>
            <a:lvl8pPr marL="3359679" indent="0">
              <a:buNone/>
              <a:defRPr sz="900"/>
            </a:lvl8pPr>
            <a:lvl9pPr marL="3839632"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3D7DA1-EE4C-46A5-A4A8-9F5A4A44955C}" type="datetimeFigureOut">
              <a:rPr lang="fi-FI" smtClean="0"/>
              <a:t>11.1.2016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2B0867C-7871-4B72-8C38-3E981862FE9B}" type="slidenum">
              <a:rPr lang="fi-FI" smtClean="0"/>
              <a:t>‹#›</a:t>
            </a:fld>
            <a:endParaRPr lang="fi-FI"/>
          </a:p>
        </p:txBody>
      </p:sp>
    </p:spTree>
    <p:extLst>
      <p:ext uri="{BB962C8B-B14F-4D97-AF65-F5344CB8AC3E}">
        <p14:creationId xmlns:p14="http://schemas.microsoft.com/office/powerpoint/2010/main" val="390041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25433" y="5166202"/>
            <a:ext cx="4363403" cy="609900"/>
          </a:xfrm>
        </p:spPr>
        <p:txBody>
          <a:bodyPr anchor="b"/>
          <a:lstStyle>
            <a:lvl1pPr algn="l">
              <a:defRPr sz="2000" b="1"/>
            </a:lvl1pPr>
          </a:lstStyle>
          <a:p>
            <a:r>
              <a:rPr lang="en-US" smtClean="0"/>
              <a:t>Click to edit Master title style</a:t>
            </a:r>
            <a:endParaRPr lang="fi-FI"/>
          </a:p>
        </p:txBody>
      </p:sp>
      <p:sp>
        <p:nvSpPr>
          <p:cNvPr id="3" name="Picture Placeholder 2"/>
          <p:cNvSpPr>
            <a:spLocks noGrp="1"/>
          </p:cNvSpPr>
          <p:nvPr>
            <p:ph type="pic" idx="1"/>
          </p:nvPr>
        </p:nvSpPr>
        <p:spPr>
          <a:xfrm>
            <a:off x="1425433" y="659443"/>
            <a:ext cx="4363403" cy="4428173"/>
          </a:xfrm>
        </p:spPr>
        <p:txBody>
          <a:bodyPr/>
          <a:lstStyle>
            <a:lvl1pPr marL="0" indent="0">
              <a:buNone/>
              <a:defRPr sz="3400"/>
            </a:lvl1pPr>
            <a:lvl2pPr marL="479954" indent="0">
              <a:buNone/>
              <a:defRPr sz="3000"/>
            </a:lvl2pPr>
            <a:lvl3pPr marL="959909" indent="0">
              <a:buNone/>
              <a:defRPr sz="2500"/>
            </a:lvl3pPr>
            <a:lvl4pPr marL="1439862" indent="0">
              <a:buNone/>
              <a:defRPr sz="2000"/>
            </a:lvl4pPr>
            <a:lvl5pPr marL="1919817" indent="0">
              <a:buNone/>
              <a:defRPr sz="2000"/>
            </a:lvl5pPr>
            <a:lvl6pPr marL="2399771" indent="0">
              <a:buNone/>
              <a:defRPr sz="2000"/>
            </a:lvl6pPr>
            <a:lvl7pPr marL="2879725" indent="0">
              <a:buNone/>
              <a:defRPr sz="2000"/>
            </a:lvl7pPr>
            <a:lvl8pPr marL="3359679" indent="0">
              <a:buNone/>
              <a:defRPr sz="2000"/>
            </a:lvl8pPr>
            <a:lvl9pPr marL="3839632" indent="0">
              <a:buNone/>
              <a:defRPr sz="2000"/>
            </a:lvl9pPr>
          </a:lstStyle>
          <a:p>
            <a:endParaRPr lang="fi-FI"/>
          </a:p>
        </p:txBody>
      </p:sp>
      <p:sp>
        <p:nvSpPr>
          <p:cNvPr id="4" name="Text Placeholder 3"/>
          <p:cNvSpPr>
            <a:spLocks noGrp="1"/>
          </p:cNvSpPr>
          <p:nvPr>
            <p:ph type="body" sz="half" idx="2"/>
          </p:nvPr>
        </p:nvSpPr>
        <p:spPr>
          <a:xfrm>
            <a:off x="1425433" y="5776103"/>
            <a:ext cx="4363403" cy="866158"/>
          </a:xfrm>
        </p:spPr>
        <p:txBody>
          <a:bodyPr/>
          <a:lstStyle>
            <a:lvl1pPr marL="0" indent="0">
              <a:buNone/>
              <a:defRPr sz="1400"/>
            </a:lvl1pPr>
            <a:lvl2pPr marL="479954" indent="0">
              <a:buNone/>
              <a:defRPr sz="1200"/>
            </a:lvl2pPr>
            <a:lvl3pPr marL="959909" indent="0">
              <a:buNone/>
              <a:defRPr sz="1000"/>
            </a:lvl3pPr>
            <a:lvl4pPr marL="1439862" indent="0">
              <a:buNone/>
              <a:defRPr sz="900"/>
            </a:lvl4pPr>
            <a:lvl5pPr marL="1919817" indent="0">
              <a:buNone/>
              <a:defRPr sz="900"/>
            </a:lvl5pPr>
            <a:lvl6pPr marL="2399771" indent="0">
              <a:buNone/>
              <a:defRPr sz="900"/>
            </a:lvl6pPr>
            <a:lvl7pPr marL="2879725" indent="0">
              <a:buNone/>
              <a:defRPr sz="900"/>
            </a:lvl7pPr>
            <a:lvl8pPr marL="3359679" indent="0">
              <a:buNone/>
              <a:defRPr sz="900"/>
            </a:lvl8pPr>
            <a:lvl9pPr marL="3839632"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3D7DA1-EE4C-46A5-A4A8-9F5A4A44955C}" type="datetimeFigureOut">
              <a:rPr lang="fi-FI" smtClean="0"/>
              <a:t>11.1.2016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2B0867C-7871-4B72-8C38-3E981862FE9B}" type="slidenum">
              <a:rPr lang="fi-FI" smtClean="0"/>
              <a:t>‹#›</a:t>
            </a:fld>
            <a:endParaRPr lang="fi-FI"/>
          </a:p>
        </p:txBody>
      </p:sp>
    </p:spTree>
    <p:extLst>
      <p:ext uri="{BB962C8B-B14F-4D97-AF65-F5344CB8AC3E}">
        <p14:creationId xmlns:p14="http://schemas.microsoft.com/office/powerpoint/2010/main" val="3074380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3617" y="295555"/>
            <a:ext cx="6545104" cy="1230049"/>
          </a:xfrm>
          <a:prstGeom prst="rect">
            <a:avLst/>
          </a:prstGeom>
        </p:spPr>
        <p:txBody>
          <a:bodyPr vert="horz" lIns="95991" tIns="47996" rIns="95991" bIns="47996" rtlCol="0" anchor="ctr">
            <a:normAutofit/>
          </a:bodyPr>
          <a:lstStyle/>
          <a:p>
            <a:r>
              <a:rPr lang="en-US" smtClean="0"/>
              <a:t>Click to edit Master title style</a:t>
            </a:r>
            <a:endParaRPr lang="fi-FI"/>
          </a:p>
        </p:txBody>
      </p:sp>
      <p:sp>
        <p:nvSpPr>
          <p:cNvPr id="3" name="Text Placeholder 2"/>
          <p:cNvSpPr>
            <a:spLocks noGrp="1"/>
          </p:cNvSpPr>
          <p:nvPr>
            <p:ph type="body" idx="1"/>
          </p:nvPr>
        </p:nvSpPr>
        <p:spPr>
          <a:xfrm>
            <a:off x="363617" y="1722071"/>
            <a:ext cx="6545104" cy="4870649"/>
          </a:xfrm>
          <a:prstGeom prst="rect">
            <a:avLst/>
          </a:prstGeom>
        </p:spPr>
        <p:txBody>
          <a:bodyPr vert="horz" lIns="95991" tIns="47996" rIns="95991" bIns="4799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2"/>
          </p:nvPr>
        </p:nvSpPr>
        <p:spPr>
          <a:xfrm>
            <a:off x="363617" y="6840435"/>
            <a:ext cx="1696879" cy="392931"/>
          </a:xfrm>
          <a:prstGeom prst="rect">
            <a:avLst/>
          </a:prstGeom>
        </p:spPr>
        <p:txBody>
          <a:bodyPr vert="horz" lIns="95991" tIns="47996" rIns="95991" bIns="47996" rtlCol="0" anchor="ctr"/>
          <a:lstStyle>
            <a:lvl1pPr algn="l">
              <a:defRPr sz="1200">
                <a:solidFill>
                  <a:schemeClr val="tx1">
                    <a:tint val="75000"/>
                  </a:schemeClr>
                </a:solidFill>
              </a:defRPr>
            </a:lvl1pPr>
          </a:lstStyle>
          <a:p>
            <a:fld id="{923D7DA1-EE4C-46A5-A4A8-9F5A4A44955C}" type="datetimeFigureOut">
              <a:rPr lang="fi-FI" smtClean="0"/>
              <a:t>11.1.2016</a:t>
            </a:fld>
            <a:endParaRPr lang="fi-FI"/>
          </a:p>
        </p:txBody>
      </p:sp>
      <p:sp>
        <p:nvSpPr>
          <p:cNvPr id="5" name="Footer Placeholder 4"/>
          <p:cNvSpPr>
            <a:spLocks noGrp="1"/>
          </p:cNvSpPr>
          <p:nvPr>
            <p:ph type="ftr" sz="quarter" idx="3"/>
          </p:nvPr>
        </p:nvSpPr>
        <p:spPr>
          <a:xfrm>
            <a:off x="2484720" y="6840435"/>
            <a:ext cx="2302907" cy="392931"/>
          </a:xfrm>
          <a:prstGeom prst="rect">
            <a:avLst/>
          </a:prstGeom>
        </p:spPr>
        <p:txBody>
          <a:bodyPr vert="horz" lIns="95991" tIns="47996" rIns="95991" bIns="47996"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5211842" y="6840435"/>
            <a:ext cx="1696879" cy="392931"/>
          </a:xfrm>
          <a:prstGeom prst="rect">
            <a:avLst/>
          </a:prstGeom>
        </p:spPr>
        <p:txBody>
          <a:bodyPr vert="horz" lIns="95991" tIns="47996" rIns="95991" bIns="47996" rtlCol="0" anchor="ctr"/>
          <a:lstStyle>
            <a:lvl1pPr algn="r">
              <a:defRPr sz="1200">
                <a:solidFill>
                  <a:schemeClr val="tx1">
                    <a:tint val="75000"/>
                  </a:schemeClr>
                </a:solidFill>
              </a:defRPr>
            </a:lvl1pPr>
          </a:lstStyle>
          <a:p>
            <a:fld id="{42B0867C-7871-4B72-8C38-3E981862FE9B}" type="slidenum">
              <a:rPr lang="fi-FI" smtClean="0"/>
              <a:t>‹#›</a:t>
            </a:fld>
            <a:endParaRPr lang="fi-FI"/>
          </a:p>
        </p:txBody>
      </p:sp>
    </p:spTree>
    <p:extLst>
      <p:ext uri="{BB962C8B-B14F-4D97-AF65-F5344CB8AC3E}">
        <p14:creationId xmlns:p14="http://schemas.microsoft.com/office/powerpoint/2010/main" val="6653701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59909" rtl="0" eaLnBrk="1" latinLnBrk="0" hangingPunct="1">
        <a:spcBef>
          <a:spcPct val="0"/>
        </a:spcBef>
        <a:buNone/>
        <a:defRPr sz="4600" kern="1200">
          <a:solidFill>
            <a:schemeClr val="tx1"/>
          </a:solidFill>
          <a:latin typeface="+mj-lt"/>
          <a:ea typeface="+mj-ea"/>
          <a:cs typeface="+mj-cs"/>
        </a:defRPr>
      </a:lvl1pPr>
    </p:titleStyle>
    <p:bodyStyle>
      <a:lvl1pPr marL="359965" indent="-359965" algn="l" defTabSz="959909" rtl="0" eaLnBrk="1" latinLnBrk="0" hangingPunct="1">
        <a:spcBef>
          <a:spcPct val="20000"/>
        </a:spcBef>
        <a:buFont typeface="Arial" pitchFamily="34" charset="0"/>
        <a:buChar char="•"/>
        <a:defRPr sz="3400" kern="1200">
          <a:solidFill>
            <a:schemeClr val="tx1"/>
          </a:solidFill>
          <a:latin typeface="+mn-lt"/>
          <a:ea typeface="+mn-ea"/>
          <a:cs typeface="+mn-cs"/>
        </a:defRPr>
      </a:lvl1pPr>
      <a:lvl2pPr marL="779925" indent="-299972" algn="l" defTabSz="959909" rtl="0" eaLnBrk="1" latinLnBrk="0" hangingPunct="1">
        <a:spcBef>
          <a:spcPct val="20000"/>
        </a:spcBef>
        <a:buFont typeface="Arial" pitchFamily="34" charset="0"/>
        <a:buChar char="–"/>
        <a:defRPr sz="3000" kern="1200">
          <a:solidFill>
            <a:schemeClr val="tx1"/>
          </a:solidFill>
          <a:latin typeface="+mn-lt"/>
          <a:ea typeface="+mn-ea"/>
          <a:cs typeface="+mn-cs"/>
        </a:defRPr>
      </a:lvl2pPr>
      <a:lvl3pPr marL="1199886" indent="-239977" algn="l" defTabSz="959909" rtl="0" eaLnBrk="1" latinLnBrk="0" hangingPunct="1">
        <a:spcBef>
          <a:spcPct val="20000"/>
        </a:spcBef>
        <a:buFont typeface="Arial" pitchFamily="34" charset="0"/>
        <a:buChar char="•"/>
        <a:defRPr sz="2500" kern="1200">
          <a:solidFill>
            <a:schemeClr val="tx1"/>
          </a:solidFill>
          <a:latin typeface="+mn-lt"/>
          <a:ea typeface="+mn-ea"/>
          <a:cs typeface="+mn-cs"/>
        </a:defRPr>
      </a:lvl3pPr>
      <a:lvl4pPr marL="1679839" indent="-239977" algn="l" defTabSz="959909"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159794" indent="-239977" algn="l" defTabSz="959909"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639747" indent="-239977" algn="l" defTabSz="95990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119702" indent="-239977" algn="l" defTabSz="95990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599656" indent="-239977" algn="l" defTabSz="95990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4079610" indent="-239977" algn="l" defTabSz="95990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59909" rtl="0" eaLnBrk="1" latinLnBrk="0" hangingPunct="1">
        <a:defRPr sz="1800" kern="1200">
          <a:solidFill>
            <a:schemeClr val="tx1"/>
          </a:solidFill>
          <a:latin typeface="+mn-lt"/>
          <a:ea typeface="+mn-ea"/>
          <a:cs typeface="+mn-cs"/>
        </a:defRPr>
      </a:lvl1pPr>
      <a:lvl2pPr marL="479954" algn="l" defTabSz="959909" rtl="0" eaLnBrk="1" latinLnBrk="0" hangingPunct="1">
        <a:defRPr sz="1800" kern="1200">
          <a:solidFill>
            <a:schemeClr val="tx1"/>
          </a:solidFill>
          <a:latin typeface="+mn-lt"/>
          <a:ea typeface="+mn-ea"/>
          <a:cs typeface="+mn-cs"/>
        </a:defRPr>
      </a:lvl2pPr>
      <a:lvl3pPr marL="959909" algn="l" defTabSz="959909" rtl="0" eaLnBrk="1" latinLnBrk="0" hangingPunct="1">
        <a:defRPr sz="1800" kern="1200">
          <a:solidFill>
            <a:schemeClr val="tx1"/>
          </a:solidFill>
          <a:latin typeface="+mn-lt"/>
          <a:ea typeface="+mn-ea"/>
          <a:cs typeface="+mn-cs"/>
        </a:defRPr>
      </a:lvl3pPr>
      <a:lvl4pPr marL="1439862" algn="l" defTabSz="959909" rtl="0" eaLnBrk="1" latinLnBrk="0" hangingPunct="1">
        <a:defRPr sz="1800" kern="1200">
          <a:solidFill>
            <a:schemeClr val="tx1"/>
          </a:solidFill>
          <a:latin typeface="+mn-lt"/>
          <a:ea typeface="+mn-ea"/>
          <a:cs typeface="+mn-cs"/>
        </a:defRPr>
      </a:lvl4pPr>
      <a:lvl5pPr marL="1919817" algn="l" defTabSz="959909" rtl="0" eaLnBrk="1" latinLnBrk="0" hangingPunct="1">
        <a:defRPr sz="1800" kern="1200">
          <a:solidFill>
            <a:schemeClr val="tx1"/>
          </a:solidFill>
          <a:latin typeface="+mn-lt"/>
          <a:ea typeface="+mn-ea"/>
          <a:cs typeface="+mn-cs"/>
        </a:defRPr>
      </a:lvl5pPr>
      <a:lvl6pPr marL="2399771" algn="l" defTabSz="959909" rtl="0" eaLnBrk="1" latinLnBrk="0" hangingPunct="1">
        <a:defRPr sz="1800" kern="1200">
          <a:solidFill>
            <a:schemeClr val="tx1"/>
          </a:solidFill>
          <a:latin typeface="+mn-lt"/>
          <a:ea typeface="+mn-ea"/>
          <a:cs typeface="+mn-cs"/>
        </a:defRPr>
      </a:lvl6pPr>
      <a:lvl7pPr marL="2879725" algn="l" defTabSz="959909" rtl="0" eaLnBrk="1" latinLnBrk="0" hangingPunct="1">
        <a:defRPr sz="1800" kern="1200">
          <a:solidFill>
            <a:schemeClr val="tx1"/>
          </a:solidFill>
          <a:latin typeface="+mn-lt"/>
          <a:ea typeface="+mn-ea"/>
          <a:cs typeface="+mn-cs"/>
        </a:defRPr>
      </a:lvl7pPr>
      <a:lvl8pPr marL="3359679" algn="l" defTabSz="959909" rtl="0" eaLnBrk="1" latinLnBrk="0" hangingPunct="1">
        <a:defRPr sz="1800" kern="1200">
          <a:solidFill>
            <a:schemeClr val="tx1"/>
          </a:solidFill>
          <a:latin typeface="+mn-lt"/>
          <a:ea typeface="+mn-ea"/>
          <a:cs typeface="+mn-cs"/>
        </a:defRPr>
      </a:lvl8pPr>
      <a:lvl9pPr marL="3839632" algn="l" defTabSz="95990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505033553"/>
              </p:ext>
            </p:extLst>
          </p:nvPr>
        </p:nvGraphicFramePr>
        <p:xfrm>
          <a:off x="145495" y="147655"/>
          <a:ext cx="6978599" cy="7204180"/>
        </p:xfrm>
        <a:graphic>
          <a:graphicData uri="http://schemas.openxmlformats.org/drawingml/2006/table">
            <a:tbl>
              <a:tblPr firstRow="1" firstCol="1" lastRow="1" lastCol="1" bandRow="1" bandCol="1">
                <a:tableStyleId>{5C22544A-7EE6-4342-B048-85BDC9FD1C3A}</a:tableStyleId>
              </a:tblPr>
              <a:tblGrid>
                <a:gridCol w="1018113"/>
                <a:gridCol w="727224"/>
                <a:gridCol w="5233262"/>
              </a:tblGrid>
              <a:tr h="322603">
                <a:tc>
                  <a:txBody>
                    <a:bodyPr/>
                    <a:lstStyle/>
                    <a:p>
                      <a:pPr algn="l">
                        <a:lnSpc>
                          <a:spcPct val="115000"/>
                        </a:lnSpc>
                        <a:spcAft>
                          <a:spcPts val="0"/>
                        </a:spcAft>
                      </a:pPr>
                      <a:endParaRPr lang="fi-FI" sz="1000" b="1" dirty="0">
                        <a:solidFill>
                          <a:schemeClr val="bg1"/>
                        </a:solidFill>
                        <a:effectLst/>
                        <a:latin typeface="Tahoma" pitchFamily="34" charset="0"/>
                        <a:ea typeface="Tahoma" pitchFamily="34" charset="0"/>
                        <a:cs typeface="Tahoma" pitchFamily="34" charset="0"/>
                      </a:endParaRPr>
                    </a:p>
                  </a:txBody>
                  <a:tcPr marL="32602" marR="32602" marT="0" marB="0">
                    <a:solidFill>
                      <a:srgbClr val="8DC63F"/>
                    </a:solidFill>
                  </a:tcPr>
                </a:tc>
                <a:tc>
                  <a:txBody>
                    <a:bodyPr/>
                    <a:lstStyle/>
                    <a:p>
                      <a:pPr algn="l">
                        <a:lnSpc>
                          <a:spcPct val="115000"/>
                        </a:lnSpc>
                        <a:spcAft>
                          <a:spcPts val="0"/>
                        </a:spcAft>
                      </a:pPr>
                      <a:r>
                        <a:rPr lang="fi-FI" sz="1000" b="1" dirty="0" err="1" smtClean="0">
                          <a:solidFill>
                            <a:schemeClr val="bg1"/>
                          </a:solidFill>
                          <a:effectLst/>
                          <a:latin typeface="Tahoma" pitchFamily="34" charset="0"/>
                          <a:ea typeface="Tahoma" pitchFamily="34" charset="0"/>
                          <a:cs typeface="Tahoma" pitchFamily="34" charset="0"/>
                        </a:rPr>
                        <a:t>Amount</a:t>
                      </a:r>
                      <a:endParaRPr lang="fi-FI" sz="1000" b="1" dirty="0">
                        <a:solidFill>
                          <a:schemeClr val="bg1"/>
                        </a:solidFill>
                        <a:effectLst/>
                        <a:latin typeface="Tahoma" pitchFamily="34" charset="0"/>
                        <a:ea typeface="Tahoma" pitchFamily="34" charset="0"/>
                        <a:cs typeface="Tahoma" pitchFamily="34" charset="0"/>
                      </a:endParaRPr>
                    </a:p>
                  </a:txBody>
                  <a:tcPr marL="32602" marR="32602" marT="0" marB="0">
                    <a:solidFill>
                      <a:srgbClr val="8DC63F"/>
                    </a:solidFill>
                  </a:tcPr>
                </a:tc>
                <a:tc>
                  <a:txBody>
                    <a:bodyPr/>
                    <a:lstStyle/>
                    <a:p>
                      <a:pPr algn="just">
                        <a:lnSpc>
                          <a:spcPct val="115000"/>
                        </a:lnSpc>
                        <a:spcAft>
                          <a:spcPts val="0"/>
                        </a:spcAft>
                      </a:pPr>
                      <a:r>
                        <a:rPr lang="en-US" sz="1000" b="1" dirty="0" smtClean="0">
                          <a:solidFill>
                            <a:schemeClr val="bg1"/>
                          </a:solidFill>
                          <a:effectLst/>
                          <a:latin typeface="Tahoma" pitchFamily="34" charset="0"/>
                          <a:ea typeface="Tahoma" pitchFamily="34" charset="0"/>
                          <a:cs typeface="Tahoma" pitchFamily="34" charset="0"/>
                        </a:rPr>
                        <a:t>Description </a:t>
                      </a:r>
                      <a:r>
                        <a:rPr lang="en-US" sz="1000" b="1" dirty="0">
                          <a:solidFill>
                            <a:schemeClr val="bg1"/>
                          </a:solidFill>
                          <a:effectLst/>
                          <a:latin typeface="Tahoma" pitchFamily="34" charset="0"/>
                          <a:ea typeface="Tahoma" pitchFamily="34" charset="0"/>
                          <a:cs typeface="Tahoma" pitchFamily="34" charset="0"/>
                        </a:rPr>
                        <a:t>of the </a:t>
                      </a:r>
                      <a:r>
                        <a:rPr lang="en-US" sz="1000" b="1" dirty="0" smtClean="0">
                          <a:solidFill>
                            <a:schemeClr val="bg1"/>
                          </a:solidFill>
                          <a:effectLst/>
                          <a:latin typeface="Tahoma" pitchFamily="34" charset="0"/>
                          <a:ea typeface="Tahoma" pitchFamily="34" charset="0"/>
                          <a:cs typeface="Tahoma" pitchFamily="34" charset="0"/>
                        </a:rPr>
                        <a:t>Studies</a:t>
                      </a:r>
                      <a:endParaRPr lang="fi-FI" sz="1000" b="1" dirty="0">
                        <a:solidFill>
                          <a:schemeClr val="bg1"/>
                        </a:solidFill>
                        <a:effectLst/>
                        <a:latin typeface="Tahoma" pitchFamily="34" charset="0"/>
                        <a:ea typeface="Tahoma" pitchFamily="34" charset="0"/>
                        <a:cs typeface="Tahoma" pitchFamily="34" charset="0"/>
                      </a:endParaRPr>
                    </a:p>
                  </a:txBody>
                  <a:tcPr marL="32602" marR="32602" marT="0" marB="0">
                    <a:solidFill>
                      <a:srgbClr val="8DC63F"/>
                    </a:solidFill>
                  </a:tcPr>
                </a:tc>
              </a:tr>
              <a:tr h="866976">
                <a:tc>
                  <a:txBody>
                    <a:bodyPr/>
                    <a:lstStyle/>
                    <a:p>
                      <a:pPr marL="7620" algn="l" defTabSz="950593" rtl="0" eaLnBrk="1" latinLnBrk="0" hangingPunct="1">
                        <a:lnSpc>
                          <a:spcPct val="115000"/>
                        </a:lnSpc>
                        <a:spcAft>
                          <a:spcPts val="0"/>
                        </a:spcAft>
                      </a:pPr>
                      <a:r>
                        <a:rPr lang="en-GB" sz="1000" b="0" kern="1200" dirty="0" smtClean="0">
                          <a:solidFill>
                            <a:schemeClr val="tx1"/>
                          </a:solidFill>
                          <a:effectLst/>
                          <a:latin typeface="Tahoma" pitchFamily="34" charset="0"/>
                          <a:ea typeface="Tahoma" pitchFamily="34" charset="0"/>
                          <a:cs typeface="Tahoma" pitchFamily="34" charset="0"/>
                        </a:rPr>
                        <a:t>Business </a:t>
                      </a:r>
                      <a:r>
                        <a:rPr lang="en-GB" sz="1000" b="0" kern="1200" smtClean="0">
                          <a:solidFill>
                            <a:schemeClr val="tx1"/>
                          </a:solidFill>
                          <a:effectLst/>
                          <a:latin typeface="Tahoma" pitchFamily="34" charset="0"/>
                          <a:ea typeface="Tahoma" pitchFamily="34" charset="0"/>
                          <a:cs typeface="Tahoma" pitchFamily="34" charset="0"/>
                        </a:rPr>
                        <a:t>Orientation Studies</a:t>
                      </a:r>
                      <a:r>
                        <a:rPr lang="en-GB" sz="1000" b="0" kern="1200" dirty="0" smtClean="0">
                          <a:solidFill>
                            <a:schemeClr val="tx1"/>
                          </a:solidFill>
                          <a:effectLst/>
                          <a:latin typeface="Tahoma" pitchFamily="34" charset="0"/>
                          <a:ea typeface="Tahoma" pitchFamily="34" charset="0"/>
                          <a:cs typeface="Tahoma" pitchFamily="34" charset="0"/>
                        </a:rPr>
                        <a:t/>
                      </a:r>
                      <a:br>
                        <a:rPr lang="en-GB" sz="1000" b="0" kern="1200" dirty="0" smtClean="0">
                          <a:solidFill>
                            <a:schemeClr val="tx1"/>
                          </a:solidFill>
                          <a:effectLst/>
                          <a:latin typeface="Tahoma" pitchFamily="34" charset="0"/>
                          <a:ea typeface="Tahoma" pitchFamily="34" charset="0"/>
                          <a:cs typeface="Tahoma" pitchFamily="34" charset="0"/>
                        </a:rPr>
                      </a:br>
                      <a:endParaRPr lang="fi-FI" sz="1000" b="0" kern="1200" dirty="0">
                        <a:solidFill>
                          <a:schemeClr val="tx1"/>
                        </a:solidFill>
                        <a:effectLst/>
                        <a:latin typeface="Tahoma" pitchFamily="34" charset="0"/>
                        <a:ea typeface="Tahoma" pitchFamily="34" charset="0"/>
                        <a:cs typeface="Tahoma" pitchFamily="34" charset="0"/>
                      </a:endParaRPr>
                    </a:p>
                  </a:txBody>
                  <a:tcPr marL="32602" marR="32602" marT="0" marB="0">
                    <a:solidFill>
                      <a:schemeClr val="accent1">
                        <a:lumMod val="20000"/>
                        <a:lumOff val="80000"/>
                      </a:schemeClr>
                    </a:solidFill>
                  </a:tcPr>
                </a:tc>
                <a:tc>
                  <a:txBody>
                    <a:bodyPr/>
                    <a:lstStyle/>
                    <a:p>
                      <a:pPr marL="7620" algn="l">
                        <a:lnSpc>
                          <a:spcPct val="115000"/>
                        </a:lnSpc>
                        <a:spcAft>
                          <a:spcPts val="0"/>
                        </a:spcAft>
                      </a:pPr>
                      <a:r>
                        <a:rPr lang="fi-FI" sz="1000" b="0" dirty="0" smtClean="0">
                          <a:solidFill>
                            <a:schemeClr val="tx1"/>
                          </a:solidFill>
                          <a:effectLst/>
                          <a:latin typeface="Tahoma" pitchFamily="34" charset="0"/>
                          <a:ea typeface="Tahoma" pitchFamily="34" charset="0"/>
                          <a:cs typeface="Tahoma" pitchFamily="34" charset="0"/>
                        </a:rPr>
                        <a:t>60 </a:t>
                      </a:r>
                      <a:r>
                        <a:rPr lang="fi-FI" sz="1000" b="0" dirty="0" err="1" smtClean="0">
                          <a:solidFill>
                            <a:schemeClr val="tx1"/>
                          </a:solidFill>
                          <a:effectLst/>
                          <a:latin typeface="Tahoma" pitchFamily="34" charset="0"/>
                          <a:ea typeface="Tahoma" pitchFamily="34" charset="0"/>
                          <a:cs typeface="Tahoma" pitchFamily="34" charset="0"/>
                        </a:rPr>
                        <a:t>cr</a:t>
                      </a:r>
                      <a:endParaRPr lang="fi-FI" sz="1000" b="0" dirty="0">
                        <a:solidFill>
                          <a:schemeClr val="tx1"/>
                        </a:solidFill>
                        <a:effectLst/>
                        <a:latin typeface="Tahoma" pitchFamily="34" charset="0"/>
                        <a:ea typeface="Tahoma" pitchFamily="34" charset="0"/>
                        <a:cs typeface="Tahoma" pitchFamily="34" charset="0"/>
                      </a:endParaRPr>
                    </a:p>
                  </a:txBody>
                  <a:tcPr marL="32602" marR="32602" marT="0" marB="0">
                    <a:solidFill>
                      <a:schemeClr val="accent1">
                        <a:lumMod val="20000"/>
                        <a:lumOff val="80000"/>
                      </a:schemeClr>
                    </a:solidFill>
                  </a:tcPr>
                </a:tc>
                <a:tc>
                  <a:txBody>
                    <a:bodyPr/>
                    <a:lstStyle/>
                    <a:p>
                      <a:pPr marL="7620" algn="l" defTabSz="950593" rtl="0" eaLnBrk="1" latinLnBrk="0" hangingPunct="1">
                        <a:lnSpc>
                          <a:spcPct val="115000"/>
                        </a:lnSpc>
                        <a:spcAft>
                          <a:spcPts val="0"/>
                        </a:spcAft>
                      </a:pPr>
                      <a:r>
                        <a:rPr lang="en-GB" sz="1000" b="0" kern="1200" dirty="0" smtClean="0">
                          <a:solidFill>
                            <a:schemeClr val="tx1"/>
                          </a:solidFill>
                          <a:effectLst/>
                          <a:latin typeface="Tahoma" pitchFamily="34" charset="0"/>
                          <a:ea typeface="Tahoma" pitchFamily="34" charset="0"/>
                          <a:cs typeface="Tahoma" pitchFamily="34" charset="0"/>
                        </a:rPr>
                        <a:t>Business Orientation studies primarily consist of compulsory modules and courses aimed at establishing a solid foundation for business knowledge and guiding students to business and economic thinking in a multicultural environment. In addition, the studies provide students with the essential skills needed for personal learning, career planning and professional studies.</a:t>
                      </a:r>
                      <a:endParaRPr lang="fi-FI" sz="1000" b="0" kern="1200" dirty="0" smtClean="0">
                        <a:solidFill>
                          <a:schemeClr val="tx1"/>
                        </a:solidFill>
                        <a:effectLst/>
                        <a:latin typeface="Tahoma" pitchFamily="34" charset="0"/>
                        <a:ea typeface="Tahoma" pitchFamily="34" charset="0"/>
                        <a:cs typeface="Tahoma" pitchFamily="34" charset="0"/>
                      </a:endParaRPr>
                    </a:p>
                  </a:txBody>
                  <a:tcPr marL="32602" marR="32602" marT="0" marB="0">
                    <a:solidFill>
                      <a:schemeClr val="accent1">
                        <a:lumMod val="20000"/>
                        <a:lumOff val="80000"/>
                      </a:schemeClr>
                    </a:solidFill>
                  </a:tcPr>
                </a:tc>
              </a:tr>
              <a:tr h="615188">
                <a:tc>
                  <a:txBody>
                    <a:bodyPr/>
                    <a:lstStyle/>
                    <a:p>
                      <a:pPr marL="7620" marR="0" indent="0" algn="l" defTabSz="950593" rtl="0" eaLnBrk="1" fontAlgn="auto" latinLnBrk="0" hangingPunct="1">
                        <a:lnSpc>
                          <a:spcPct val="115000"/>
                        </a:lnSpc>
                        <a:spcBef>
                          <a:spcPts val="0"/>
                        </a:spcBef>
                        <a:spcAft>
                          <a:spcPts val="0"/>
                        </a:spcAft>
                        <a:buClrTx/>
                        <a:buSzTx/>
                        <a:buFontTx/>
                        <a:buNone/>
                        <a:tabLst/>
                        <a:defRPr/>
                      </a:pPr>
                      <a:r>
                        <a:rPr lang="en-GB" sz="1000" b="0" kern="1200" dirty="0" smtClean="0">
                          <a:solidFill>
                            <a:schemeClr val="tx1"/>
                          </a:solidFill>
                          <a:effectLst/>
                          <a:latin typeface="Tahoma" pitchFamily="34" charset="0"/>
                          <a:ea typeface="Tahoma" pitchFamily="34" charset="0"/>
                          <a:cs typeface="Tahoma" pitchFamily="34" charset="0"/>
                        </a:rPr>
                        <a:t>Professional Business Studies</a:t>
                      </a:r>
                      <a:endParaRPr lang="fi-FI" sz="1000" b="0" kern="1200" dirty="0" smtClean="0">
                        <a:solidFill>
                          <a:schemeClr val="tx1"/>
                        </a:solidFill>
                        <a:effectLst/>
                        <a:latin typeface="Tahoma" pitchFamily="34" charset="0"/>
                        <a:ea typeface="Tahoma" pitchFamily="34" charset="0"/>
                        <a:cs typeface="Tahoma" pitchFamily="34" charset="0"/>
                      </a:endParaRPr>
                    </a:p>
                    <a:p>
                      <a:pPr marL="7620" algn="l" defTabSz="950593" rtl="0" eaLnBrk="1" latinLnBrk="0" hangingPunct="1">
                        <a:lnSpc>
                          <a:spcPct val="115000"/>
                        </a:lnSpc>
                        <a:spcAft>
                          <a:spcPts val="0"/>
                        </a:spcAft>
                      </a:pPr>
                      <a:endParaRPr lang="fi-FI" sz="1000" b="0" kern="1200" dirty="0">
                        <a:solidFill>
                          <a:schemeClr val="tx1"/>
                        </a:solidFill>
                        <a:effectLst/>
                        <a:latin typeface="Tahoma" pitchFamily="34" charset="0"/>
                        <a:ea typeface="Tahoma" pitchFamily="34" charset="0"/>
                        <a:cs typeface="Tahoma" pitchFamily="34" charset="0"/>
                      </a:endParaRPr>
                    </a:p>
                  </a:txBody>
                  <a:tcPr marL="32602" marR="32602" marT="0" marB="0">
                    <a:solidFill>
                      <a:schemeClr val="tx2">
                        <a:lumMod val="20000"/>
                        <a:lumOff val="80000"/>
                      </a:schemeClr>
                    </a:solidFill>
                  </a:tcPr>
                </a:tc>
                <a:tc>
                  <a:txBody>
                    <a:bodyPr/>
                    <a:lstStyle/>
                    <a:p>
                      <a:pPr marL="7620" algn="l">
                        <a:lnSpc>
                          <a:spcPct val="115000"/>
                        </a:lnSpc>
                        <a:spcAft>
                          <a:spcPts val="0"/>
                        </a:spcAft>
                      </a:pPr>
                      <a:r>
                        <a:rPr lang="fi-FI" sz="1000" b="0" dirty="0" smtClean="0">
                          <a:solidFill>
                            <a:schemeClr val="tx1"/>
                          </a:solidFill>
                          <a:effectLst/>
                          <a:latin typeface="Tahoma" pitchFamily="34" charset="0"/>
                          <a:ea typeface="Tahoma" pitchFamily="34" charset="0"/>
                          <a:cs typeface="Tahoma" pitchFamily="34" charset="0"/>
                        </a:rPr>
                        <a:t>75 </a:t>
                      </a:r>
                      <a:r>
                        <a:rPr lang="fi-FI" sz="1000" b="0" dirty="0" err="1" smtClean="0">
                          <a:solidFill>
                            <a:schemeClr val="tx1"/>
                          </a:solidFill>
                          <a:effectLst/>
                          <a:latin typeface="Tahoma" pitchFamily="34" charset="0"/>
                          <a:ea typeface="Tahoma" pitchFamily="34" charset="0"/>
                          <a:cs typeface="Tahoma" pitchFamily="34" charset="0"/>
                        </a:rPr>
                        <a:t>cr</a:t>
                      </a:r>
                      <a:endParaRPr lang="fi-FI" sz="1000" b="0" dirty="0">
                        <a:solidFill>
                          <a:schemeClr val="tx1"/>
                        </a:solidFill>
                        <a:effectLst/>
                        <a:latin typeface="Tahoma" pitchFamily="34" charset="0"/>
                        <a:ea typeface="Tahoma" pitchFamily="34" charset="0"/>
                        <a:cs typeface="Tahoma" pitchFamily="34" charset="0"/>
                      </a:endParaRPr>
                    </a:p>
                  </a:txBody>
                  <a:tcPr marL="32602" marR="32602" marT="0" marB="0">
                    <a:solidFill>
                      <a:schemeClr val="tx2">
                        <a:lumMod val="20000"/>
                        <a:lumOff val="80000"/>
                      </a:schemeClr>
                    </a:solidFill>
                  </a:tcPr>
                </a:tc>
                <a:tc>
                  <a:txBody>
                    <a:bodyPr/>
                    <a:lstStyle/>
                    <a:p>
                      <a:pPr marL="0" lvl="0" indent="0" algn="l" defTabSz="950593" rtl="0" eaLnBrk="1" latinLnBrk="0" hangingPunct="1">
                        <a:lnSpc>
                          <a:spcPct val="115000"/>
                        </a:lnSpc>
                        <a:spcAft>
                          <a:spcPts val="0"/>
                        </a:spcAft>
                        <a:buFont typeface="Wingdings"/>
                        <a:buNone/>
                      </a:pPr>
                      <a:r>
                        <a:rPr lang="en-GB" sz="1000" b="0" kern="1200" dirty="0" smtClean="0">
                          <a:solidFill>
                            <a:schemeClr val="tx1"/>
                          </a:solidFill>
                          <a:effectLst/>
                          <a:latin typeface="Tahoma" pitchFamily="34" charset="0"/>
                          <a:ea typeface="Tahoma" pitchFamily="34" charset="0"/>
                          <a:cs typeface="Tahoma" pitchFamily="34" charset="0"/>
                        </a:rPr>
                        <a:t>Professional studies consist of compulsory modules and courses aiming at deepening the student’s business and management knowledge and focusing their skills on the programme’s key specialisation of internationalisation and trade.</a:t>
                      </a:r>
                      <a:endParaRPr lang="fi-FI" sz="1000" b="0" kern="1200" dirty="0">
                        <a:solidFill>
                          <a:schemeClr val="tx1"/>
                        </a:solidFill>
                        <a:effectLst/>
                        <a:latin typeface="Tahoma" pitchFamily="34" charset="0"/>
                        <a:ea typeface="Tahoma" pitchFamily="34" charset="0"/>
                        <a:cs typeface="Tahoma" pitchFamily="34" charset="0"/>
                      </a:endParaRPr>
                    </a:p>
                  </a:txBody>
                  <a:tcPr marL="32602" marR="32602" marT="0" marB="0">
                    <a:solidFill>
                      <a:schemeClr val="tx2">
                        <a:lumMod val="20000"/>
                        <a:lumOff val="80000"/>
                      </a:schemeClr>
                    </a:solidFill>
                  </a:tcPr>
                </a:tc>
              </a:tr>
              <a:tr h="1397895">
                <a:tc>
                  <a:txBody>
                    <a:bodyPr/>
                    <a:lstStyle/>
                    <a:p>
                      <a:pPr marL="7620" algn="l" defTabSz="950593" rtl="0" eaLnBrk="1" latinLnBrk="0" hangingPunct="1">
                        <a:lnSpc>
                          <a:spcPct val="115000"/>
                        </a:lnSpc>
                        <a:spcAft>
                          <a:spcPts val="0"/>
                        </a:spcAft>
                      </a:pPr>
                      <a:r>
                        <a:rPr lang="en-GB" sz="1000" b="0" kern="1200" dirty="0" smtClean="0">
                          <a:solidFill>
                            <a:schemeClr val="tx1"/>
                          </a:solidFill>
                          <a:effectLst/>
                          <a:latin typeface="Tahoma" pitchFamily="34" charset="0"/>
                          <a:ea typeface="Tahoma" pitchFamily="34" charset="0"/>
                          <a:cs typeface="Tahoma" pitchFamily="34" charset="0"/>
                        </a:rPr>
                        <a:t>Internship</a:t>
                      </a:r>
                      <a:endParaRPr lang="fi-FI" sz="1000" b="0" kern="1200" dirty="0">
                        <a:solidFill>
                          <a:schemeClr val="tx1"/>
                        </a:solidFill>
                        <a:effectLst/>
                        <a:latin typeface="Tahoma" pitchFamily="34" charset="0"/>
                        <a:ea typeface="Tahoma" pitchFamily="34" charset="0"/>
                        <a:cs typeface="Tahoma" pitchFamily="34" charset="0"/>
                      </a:endParaRPr>
                    </a:p>
                  </a:txBody>
                  <a:tcPr marL="32602" marR="32602" marT="0" marB="0">
                    <a:solidFill>
                      <a:schemeClr val="accent1">
                        <a:lumMod val="20000"/>
                        <a:lumOff val="80000"/>
                      </a:schemeClr>
                    </a:solidFill>
                  </a:tcPr>
                </a:tc>
                <a:tc>
                  <a:txBody>
                    <a:bodyPr/>
                    <a:lstStyle/>
                    <a:p>
                      <a:pPr marL="7620" algn="l">
                        <a:lnSpc>
                          <a:spcPct val="115000"/>
                        </a:lnSpc>
                        <a:spcAft>
                          <a:spcPts val="0"/>
                        </a:spcAft>
                      </a:pPr>
                      <a:r>
                        <a:rPr lang="fi-FI" sz="1000" b="0" dirty="0" smtClean="0">
                          <a:solidFill>
                            <a:schemeClr val="tx1"/>
                          </a:solidFill>
                          <a:effectLst/>
                          <a:latin typeface="Tahoma" pitchFamily="34" charset="0"/>
                          <a:ea typeface="Tahoma" pitchFamily="34" charset="0"/>
                          <a:cs typeface="Tahoma" pitchFamily="34" charset="0"/>
                        </a:rPr>
                        <a:t>30 </a:t>
                      </a:r>
                      <a:r>
                        <a:rPr lang="fi-FI" sz="1000" b="0" dirty="0" err="1" smtClean="0">
                          <a:solidFill>
                            <a:schemeClr val="tx1"/>
                          </a:solidFill>
                          <a:effectLst/>
                          <a:latin typeface="Tahoma" pitchFamily="34" charset="0"/>
                          <a:ea typeface="Tahoma" pitchFamily="34" charset="0"/>
                          <a:cs typeface="Tahoma" pitchFamily="34" charset="0"/>
                        </a:rPr>
                        <a:t>cr</a:t>
                      </a:r>
                      <a:endParaRPr lang="fi-FI" sz="1000" b="0" dirty="0">
                        <a:solidFill>
                          <a:schemeClr val="tx1"/>
                        </a:solidFill>
                        <a:effectLst/>
                        <a:latin typeface="Tahoma" pitchFamily="34" charset="0"/>
                        <a:ea typeface="Tahoma" pitchFamily="34" charset="0"/>
                        <a:cs typeface="Tahoma" pitchFamily="34" charset="0"/>
                      </a:endParaRPr>
                    </a:p>
                  </a:txBody>
                  <a:tcPr marL="32602" marR="32602" marT="0" marB="0">
                    <a:solidFill>
                      <a:schemeClr val="accent1">
                        <a:lumMod val="20000"/>
                        <a:lumOff val="80000"/>
                      </a:schemeClr>
                    </a:solidFill>
                  </a:tcPr>
                </a:tc>
                <a:tc>
                  <a:txBody>
                    <a:bodyPr/>
                    <a:lstStyle/>
                    <a:p>
                      <a:pPr marL="0" lvl="0" indent="0" algn="l" defTabSz="950593" rtl="0" eaLnBrk="1" latinLnBrk="0" hangingPunct="1">
                        <a:lnSpc>
                          <a:spcPct val="115000"/>
                        </a:lnSpc>
                        <a:spcAft>
                          <a:spcPts val="0"/>
                        </a:spcAft>
                        <a:buFont typeface="Wingdings"/>
                        <a:buNone/>
                      </a:pPr>
                      <a:r>
                        <a:rPr lang="en-US" sz="1000" b="0" kern="1200" dirty="0" smtClean="0">
                          <a:solidFill>
                            <a:schemeClr val="tx1"/>
                          </a:solidFill>
                          <a:effectLst/>
                          <a:latin typeface="Tahoma" pitchFamily="34" charset="0"/>
                          <a:ea typeface="Tahoma" pitchFamily="34" charset="0"/>
                          <a:cs typeface="Tahoma" pitchFamily="34" charset="0"/>
                        </a:rPr>
                        <a:t>The aim of the internship is to introduce the student to the practical work assignments and to the choice and use of different working methods, as well as to the application of knowledge and skills to the situations of the working life.  In the working life environment the students learn to improve the quality of actions and to create new problem solving methods in a customer oriented way.  The training period prepares the students for the working life by deepening their professional </a:t>
                      </a:r>
                      <a:r>
                        <a:rPr lang="en-GB" sz="1000" b="0" kern="1200" dirty="0" smtClean="0">
                          <a:solidFill>
                            <a:schemeClr val="tx1"/>
                          </a:solidFill>
                          <a:effectLst/>
                          <a:latin typeface="Tahoma" pitchFamily="34" charset="0"/>
                          <a:ea typeface="Tahoma" pitchFamily="34" charset="0"/>
                          <a:cs typeface="Tahoma" pitchFamily="34" charset="0"/>
                        </a:rPr>
                        <a:t>competence, skills and knowledge, and supports the employment opportunities</a:t>
                      </a:r>
                      <a:r>
                        <a:rPr lang="en-US" sz="1000" b="0" kern="1200" dirty="0" smtClean="0">
                          <a:solidFill>
                            <a:schemeClr val="tx1"/>
                          </a:solidFill>
                          <a:effectLst/>
                          <a:latin typeface="Tahoma" pitchFamily="34" charset="0"/>
                          <a:ea typeface="Tahoma" pitchFamily="34" charset="0"/>
                          <a:cs typeface="Tahoma" pitchFamily="34" charset="0"/>
                        </a:rPr>
                        <a:t> according to the field of </a:t>
                      </a:r>
                      <a:r>
                        <a:rPr lang="en-US" sz="1000" b="0" kern="1200" dirty="0" err="1" smtClean="0">
                          <a:solidFill>
                            <a:schemeClr val="tx1"/>
                          </a:solidFill>
                          <a:effectLst/>
                          <a:latin typeface="Tahoma" pitchFamily="34" charset="0"/>
                          <a:ea typeface="Tahoma" pitchFamily="34" charset="0"/>
                          <a:cs typeface="Tahoma" pitchFamily="34" charset="0"/>
                        </a:rPr>
                        <a:t>specialisation</a:t>
                      </a:r>
                      <a:r>
                        <a:rPr lang="en-US" sz="1000" b="0" kern="1200" dirty="0" smtClean="0">
                          <a:solidFill>
                            <a:schemeClr val="tx1"/>
                          </a:solidFill>
                          <a:effectLst/>
                          <a:latin typeface="Tahoma" pitchFamily="34" charset="0"/>
                          <a:ea typeface="Tahoma" pitchFamily="34" charset="0"/>
                          <a:cs typeface="Tahoma" pitchFamily="34" charset="0"/>
                        </a:rPr>
                        <a:t> and the study field. </a:t>
                      </a:r>
                      <a:endParaRPr lang="fi-FI" sz="1000" b="0" kern="1200" dirty="0">
                        <a:solidFill>
                          <a:schemeClr val="tx1"/>
                        </a:solidFill>
                        <a:effectLst/>
                        <a:latin typeface="Tahoma" pitchFamily="34" charset="0"/>
                        <a:ea typeface="Tahoma" pitchFamily="34" charset="0"/>
                        <a:cs typeface="Tahoma" pitchFamily="34" charset="0"/>
                      </a:endParaRPr>
                    </a:p>
                  </a:txBody>
                  <a:tcPr marL="32602" marR="32602" marT="0" marB="0">
                    <a:solidFill>
                      <a:schemeClr val="accent1">
                        <a:lumMod val="20000"/>
                        <a:lumOff val="80000"/>
                      </a:schemeClr>
                    </a:solidFill>
                  </a:tcPr>
                </a:tc>
              </a:tr>
              <a:tr h="2459733">
                <a:tc>
                  <a:txBody>
                    <a:bodyPr/>
                    <a:lstStyle/>
                    <a:p>
                      <a:pPr marL="7620" algn="l" defTabSz="950593" rtl="0" eaLnBrk="1" latinLnBrk="0" hangingPunct="1">
                        <a:lnSpc>
                          <a:spcPct val="115000"/>
                        </a:lnSpc>
                        <a:spcAft>
                          <a:spcPts val="0"/>
                        </a:spcAft>
                      </a:pPr>
                      <a:r>
                        <a:rPr lang="en-GB" sz="1000" b="0" kern="1200" dirty="0" smtClean="0">
                          <a:solidFill>
                            <a:schemeClr val="tx1"/>
                          </a:solidFill>
                          <a:effectLst/>
                          <a:latin typeface="Tahoma" pitchFamily="34" charset="0"/>
                          <a:ea typeface="Tahoma" pitchFamily="34" charset="0"/>
                          <a:cs typeface="Tahoma" pitchFamily="34" charset="0"/>
                        </a:rPr>
                        <a:t>Bachelor’s Thesis</a:t>
                      </a:r>
                      <a:endParaRPr lang="fi-FI" sz="1000" b="0" kern="1200" dirty="0">
                        <a:solidFill>
                          <a:schemeClr val="tx1"/>
                        </a:solidFill>
                        <a:effectLst/>
                        <a:latin typeface="Tahoma" pitchFamily="34" charset="0"/>
                        <a:ea typeface="Tahoma" pitchFamily="34" charset="0"/>
                        <a:cs typeface="Tahoma" pitchFamily="34" charset="0"/>
                      </a:endParaRPr>
                    </a:p>
                  </a:txBody>
                  <a:tcPr marL="32602" marR="32602" marT="0" marB="0">
                    <a:solidFill>
                      <a:schemeClr val="tx2">
                        <a:lumMod val="20000"/>
                        <a:lumOff val="80000"/>
                      </a:schemeClr>
                    </a:solidFill>
                  </a:tcPr>
                </a:tc>
                <a:tc>
                  <a:txBody>
                    <a:bodyPr/>
                    <a:lstStyle/>
                    <a:p>
                      <a:pPr algn="l">
                        <a:lnSpc>
                          <a:spcPct val="115000"/>
                        </a:lnSpc>
                        <a:spcAft>
                          <a:spcPts val="0"/>
                        </a:spcAft>
                      </a:pPr>
                      <a:r>
                        <a:rPr lang="fi-FI" sz="1000" b="0" dirty="0" smtClean="0">
                          <a:solidFill>
                            <a:schemeClr val="tx1"/>
                          </a:solidFill>
                          <a:effectLst/>
                          <a:latin typeface="Tahoma" pitchFamily="34" charset="0"/>
                          <a:ea typeface="Tahoma" pitchFamily="34" charset="0"/>
                          <a:cs typeface="Tahoma" pitchFamily="34" charset="0"/>
                        </a:rPr>
                        <a:t>15 </a:t>
                      </a:r>
                      <a:r>
                        <a:rPr lang="fi-FI" sz="1000" b="0" dirty="0" err="1" smtClean="0">
                          <a:solidFill>
                            <a:schemeClr val="tx1"/>
                          </a:solidFill>
                          <a:effectLst/>
                          <a:latin typeface="Tahoma" pitchFamily="34" charset="0"/>
                          <a:ea typeface="Tahoma" pitchFamily="34" charset="0"/>
                          <a:cs typeface="Tahoma" pitchFamily="34" charset="0"/>
                        </a:rPr>
                        <a:t>cr</a:t>
                      </a:r>
                      <a:endParaRPr lang="fi-FI" sz="1000" b="0" dirty="0">
                        <a:solidFill>
                          <a:schemeClr val="tx1"/>
                        </a:solidFill>
                        <a:effectLst/>
                        <a:latin typeface="Tahoma" pitchFamily="34" charset="0"/>
                        <a:ea typeface="Tahoma" pitchFamily="34" charset="0"/>
                        <a:cs typeface="Tahoma" pitchFamily="34" charset="0"/>
                      </a:endParaRPr>
                    </a:p>
                  </a:txBody>
                  <a:tcPr marL="32602" marR="32602" marT="0" marB="0">
                    <a:solidFill>
                      <a:schemeClr val="tx2">
                        <a:lumMod val="20000"/>
                        <a:lumOff val="80000"/>
                      </a:schemeClr>
                    </a:solidFill>
                  </a:tcPr>
                </a:tc>
                <a:tc>
                  <a:txBody>
                    <a:bodyPr/>
                    <a:lstStyle/>
                    <a:p>
                      <a:pPr marL="0" lvl="0" indent="0" algn="l" defTabSz="950593" rtl="0" eaLnBrk="1" latinLnBrk="0" hangingPunct="1">
                        <a:lnSpc>
                          <a:spcPct val="115000"/>
                        </a:lnSpc>
                        <a:spcAft>
                          <a:spcPts val="0"/>
                        </a:spcAft>
                        <a:buFont typeface="Wingdings"/>
                        <a:buNone/>
                      </a:pPr>
                      <a:r>
                        <a:rPr lang="en-US" sz="1000" b="0" kern="1200" dirty="0" smtClean="0">
                          <a:solidFill>
                            <a:schemeClr val="tx1"/>
                          </a:solidFill>
                          <a:effectLst/>
                          <a:latin typeface="Tahoma" pitchFamily="34" charset="0"/>
                          <a:ea typeface="Tahoma" pitchFamily="34" charset="0"/>
                          <a:cs typeface="Tahoma" pitchFamily="34" charset="0"/>
                        </a:rPr>
                        <a:t>The thesis is a working life oriented learning process for the student; supervised, guided and evaluated by professionals. The aim of the thesis is to improve the viability of working life and at the same time to deepen the professional skills and knowledge of the student in the chosen subject.  A thesis can be practical or research-based or it </a:t>
                      </a:r>
                      <a:r>
                        <a:rPr lang="en-GB" sz="1000" b="0" kern="1200" dirty="0" smtClean="0">
                          <a:solidFill>
                            <a:schemeClr val="tx1"/>
                          </a:solidFill>
                          <a:effectLst/>
                          <a:latin typeface="Tahoma" pitchFamily="34" charset="0"/>
                          <a:ea typeface="Tahoma" pitchFamily="34" charset="0"/>
                          <a:cs typeface="Tahoma" pitchFamily="34" charset="0"/>
                        </a:rPr>
                        <a:t>can  involve a subjective expression of a creative assignment. In the thesis</a:t>
                      </a:r>
                      <a:r>
                        <a:rPr lang="en-US" sz="1000" b="0" kern="1200" dirty="0" smtClean="0">
                          <a:solidFill>
                            <a:schemeClr val="tx1"/>
                          </a:solidFill>
                          <a:effectLst/>
                          <a:latin typeface="Tahoma" pitchFamily="34" charset="0"/>
                          <a:ea typeface="Tahoma" pitchFamily="34" charset="0"/>
                          <a:cs typeface="Tahoma" pitchFamily="34" charset="0"/>
                        </a:rPr>
                        <a:t> process the student is responsible for</a:t>
                      </a:r>
                      <a:endParaRPr lang="fi-FI" sz="1000" b="0" kern="1200" dirty="0" smtClean="0">
                        <a:solidFill>
                          <a:schemeClr val="tx1"/>
                        </a:solidFill>
                        <a:effectLst/>
                        <a:latin typeface="Tahoma" pitchFamily="34" charset="0"/>
                        <a:ea typeface="Tahoma" pitchFamily="34" charset="0"/>
                        <a:cs typeface="Tahoma" pitchFamily="34" charset="0"/>
                      </a:endParaRPr>
                    </a:p>
                    <a:p>
                      <a:pPr marL="0" lvl="0" indent="0" algn="l" defTabSz="950593" rtl="0" eaLnBrk="1" latinLnBrk="0" hangingPunct="1">
                        <a:lnSpc>
                          <a:spcPct val="115000"/>
                        </a:lnSpc>
                        <a:spcAft>
                          <a:spcPts val="0"/>
                        </a:spcAft>
                        <a:buFont typeface="Wingdings"/>
                        <a:buNone/>
                      </a:pPr>
                      <a:r>
                        <a:rPr lang="en-GB" sz="1000" b="0" kern="1200" dirty="0" smtClean="0">
                          <a:solidFill>
                            <a:schemeClr val="tx1"/>
                          </a:solidFill>
                          <a:effectLst/>
                          <a:latin typeface="Tahoma" pitchFamily="34" charset="0"/>
                          <a:ea typeface="Tahoma" pitchFamily="34" charset="0"/>
                          <a:cs typeface="Tahoma" pitchFamily="34" charset="0"/>
                        </a:rPr>
                        <a:t>·  finding</a:t>
                      </a:r>
                      <a:r>
                        <a:rPr lang="en-US" sz="1000" b="0" kern="1200" dirty="0" smtClean="0">
                          <a:solidFill>
                            <a:schemeClr val="tx1"/>
                          </a:solidFill>
                          <a:effectLst/>
                          <a:latin typeface="Tahoma" pitchFamily="34" charset="0"/>
                          <a:ea typeface="Tahoma" pitchFamily="34" charset="0"/>
                          <a:cs typeface="Tahoma" pitchFamily="34" charset="0"/>
                        </a:rPr>
                        <a:t> a thesis topic integrated with working life</a:t>
                      </a:r>
                      <a:endParaRPr lang="fi-FI" sz="1000" b="0" kern="1200" dirty="0" smtClean="0">
                        <a:solidFill>
                          <a:schemeClr val="tx1"/>
                        </a:solidFill>
                        <a:effectLst/>
                        <a:latin typeface="Tahoma" pitchFamily="34" charset="0"/>
                        <a:ea typeface="Tahoma" pitchFamily="34" charset="0"/>
                        <a:cs typeface="Tahoma" pitchFamily="34" charset="0"/>
                      </a:endParaRPr>
                    </a:p>
                    <a:p>
                      <a:pPr marL="0" lvl="0" indent="0" algn="l" defTabSz="950593" rtl="0" eaLnBrk="1" latinLnBrk="0" hangingPunct="1">
                        <a:lnSpc>
                          <a:spcPct val="115000"/>
                        </a:lnSpc>
                        <a:spcAft>
                          <a:spcPts val="0"/>
                        </a:spcAft>
                        <a:buFont typeface="Wingdings"/>
                        <a:buNone/>
                      </a:pPr>
                      <a:r>
                        <a:rPr lang="en-GB" sz="1000" b="0" kern="1200" dirty="0" smtClean="0">
                          <a:solidFill>
                            <a:schemeClr val="tx1"/>
                          </a:solidFill>
                          <a:effectLst/>
                          <a:latin typeface="Tahoma" pitchFamily="34" charset="0"/>
                          <a:ea typeface="Tahoma" pitchFamily="34" charset="0"/>
                          <a:cs typeface="Tahoma" pitchFamily="34" charset="0"/>
                        </a:rPr>
                        <a:t>·  getting familiarised</a:t>
                      </a:r>
                      <a:r>
                        <a:rPr lang="en-US" sz="1000" b="0" kern="1200" dirty="0" smtClean="0">
                          <a:solidFill>
                            <a:schemeClr val="tx1"/>
                          </a:solidFill>
                          <a:effectLst/>
                          <a:latin typeface="Tahoma" pitchFamily="34" charset="0"/>
                          <a:ea typeface="Tahoma" pitchFamily="34" charset="0"/>
                          <a:cs typeface="Tahoma" pitchFamily="34" charset="0"/>
                        </a:rPr>
                        <a:t> with the subject field </a:t>
                      </a:r>
                      <a:r>
                        <a:rPr lang="en-GB" sz="1000" b="0" kern="1200" dirty="0" smtClean="0">
                          <a:solidFill>
                            <a:schemeClr val="tx1"/>
                          </a:solidFill>
                          <a:effectLst/>
                          <a:latin typeface="Tahoma" pitchFamily="34" charset="0"/>
                          <a:ea typeface="Tahoma" pitchFamily="34" charset="0"/>
                          <a:cs typeface="Tahoma" pitchFamily="34" charset="0"/>
                        </a:rPr>
                        <a:t>and creating  </a:t>
                      </a:r>
                      <a:endParaRPr lang="fi-FI" sz="1000" b="0" kern="1200" dirty="0" smtClean="0">
                        <a:solidFill>
                          <a:schemeClr val="tx1"/>
                        </a:solidFill>
                        <a:effectLst/>
                        <a:latin typeface="Tahoma" pitchFamily="34" charset="0"/>
                        <a:ea typeface="Tahoma" pitchFamily="34" charset="0"/>
                        <a:cs typeface="Tahoma" pitchFamily="34" charset="0"/>
                      </a:endParaRPr>
                    </a:p>
                    <a:p>
                      <a:pPr marL="0" lvl="0" indent="0" algn="l" defTabSz="950593" rtl="0" eaLnBrk="1" latinLnBrk="0" hangingPunct="1">
                        <a:lnSpc>
                          <a:spcPct val="115000"/>
                        </a:lnSpc>
                        <a:spcAft>
                          <a:spcPts val="0"/>
                        </a:spcAft>
                        <a:buFont typeface="Wingdings"/>
                        <a:buNone/>
                      </a:pPr>
                      <a:r>
                        <a:rPr lang="en-GB" sz="1000" b="0" kern="1200" dirty="0" smtClean="0">
                          <a:solidFill>
                            <a:schemeClr val="tx1"/>
                          </a:solidFill>
                          <a:effectLst/>
                          <a:latin typeface="Tahoma" pitchFamily="34" charset="0"/>
                          <a:ea typeface="Tahoma" pitchFamily="34" charset="0"/>
                          <a:cs typeface="Tahoma" pitchFamily="34" charset="0"/>
                        </a:rPr>
                        <a:t>    the framework for the assignment</a:t>
                      </a:r>
                      <a:endParaRPr lang="fi-FI" sz="1000" b="0" kern="1200" dirty="0" smtClean="0">
                        <a:solidFill>
                          <a:schemeClr val="tx1"/>
                        </a:solidFill>
                        <a:effectLst/>
                        <a:latin typeface="Tahoma" pitchFamily="34" charset="0"/>
                        <a:ea typeface="Tahoma" pitchFamily="34" charset="0"/>
                        <a:cs typeface="Tahoma" pitchFamily="34" charset="0"/>
                      </a:endParaRPr>
                    </a:p>
                    <a:p>
                      <a:pPr marL="0" lvl="0" indent="0" algn="l" defTabSz="950593" rtl="0" eaLnBrk="1" latinLnBrk="0" hangingPunct="1">
                        <a:lnSpc>
                          <a:spcPct val="115000"/>
                        </a:lnSpc>
                        <a:spcAft>
                          <a:spcPts val="0"/>
                        </a:spcAft>
                        <a:buFont typeface="Wingdings"/>
                        <a:buNone/>
                      </a:pPr>
                      <a:r>
                        <a:rPr lang="en-GB" sz="1000" b="0" kern="1200" dirty="0" smtClean="0">
                          <a:solidFill>
                            <a:schemeClr val="tx1"/>
                          </a:solidFill>
                          <a:effectLst/>
                          <a:latin typeface="Tahoma" pitchFamily="34" charset="0"/>
                          <a:ea typeface="Tahoma" pitchFamily="34" charset="0"/>
                          <a:cs typeface="Tahoma" pitchFamily="34" charset="0"/>
                        </a:rPr>
                        <a:t>·  carrying</a:t>
                      </a:r>
                      <a:r>
                        <a:rPr lang="en-US" sz="1000" b="0" kern="1200" dirty="0" smtClean="0">
                          <a:solidFill>
                            <a:schemeClr val="tx1"/>
                          </a:solidFill>
                          <a:effectLst/>
                          <a:latin typeface="Tahoma" pitchFamily="34" charset="0"/>
                          <a:ea typeface="Tahoma" pitchFamily="34" charset="0"/>
                          <a:cs typeface="Tahoma" pitchFamily="34" charset="0"/>
                        </a:rPr>
                        <a:t> out the assignment and reporting</a:t>
                      </a:r>
                      <a:endParaRPr lang="fi-FI" sz="1000" b="0" kern="1200" dirty="0" smtClean="0">
                        <a:solidFill>
                          <a:schemeClr val="tx1"/>
                        </a:solidFill>
                        <a:effectLst/>
                        <a:latin typeface="Tahoma" pitchFamily="34" charset="0"/>
                        <a:ea typeface="Tahoma" pitchFamily="34" charset="0"/>
                        <a:cs typeface="Tahoma" pitchFamily="34" charset="0"/>
                      </a:endParaRPr>
                    </a:p>
                    <a:p>
                      <a:pPr marL="0" lvl="0" indent="0" algn="l" defTabSz="950593" rtl="0" eaLnBrk="1" latinLnBrk="0" hangingPunct="1">
                        <a:lnSpc>
                          <a:spcPct val="115000"/>
                        </a:lnSpc>
                        <a:spcAft>
                          <a:spcPts val="0"/>
                        </a:spcAft>
                        <a:buFont typeface="Wingdings"/>
                        <a:buNone/>
                      </a:pPr>
                      <a:r>
                        <a:rPr lang="en-GB" sz="1000" b="0" kern="1200" dirty="0" smtClean="0">
                          <a:solidFill>
                            <a:schemeClr val="tx1"/>
                          </a:solidFill>
                          <a:effectLst/>
                          <a:latin typeface="Tahoma" pitchFamily="34" charset="0"/>
                          <a:ea typeface="Tahoma" pitchFamily="34" charset="0"/>
                          <a:cs typeface="Tahoma" pitchFamily="34" charset="0"/>
                        </a:rPr>
                        <a:t>·  finalising</a:t>
                      </a:r>
                      <a:r>
                        <a:rPr lang="en-US" sz="1000" b="0" kern="1200" dirty="0" smtClean="0">
                          <a:solidFill>
                            <a:schemeClr val="tx1"/>
                          </a:solidFill>
                          <a:effectLst/>
                          <a:latin typeface="Tahoma" pitchFamily="34" charset="0"/>
                          <a:ea typeface="Tahoma" pitchFamily="34" charset="0"/>
                          <a:cs typeface="Tahoma" pitchFamily="34" charset="0"/>
                        </a:rPr>
                        <a:t> the thesis and drafting information material.</a:t>
                      </a:r>
                      <a:endParaRPr lang="fi-FI" sz="1000" b="0" kern="1200" dirty="0" smtClean="0">
                        <a:solidFill>
                          <a:schemeClr val="tx1"/>
                        </a:solidFill>
                        <a:effectLst/>
                        <a:latin typeface="Tahoma" pitchFamily="34" charset="0"/>
                        <a:ea typeface="Tahoma" pitchFamily="34" charset="0"/>
                        <a:cs typeface="Tahoma" pitchFamily="34" charset="0"/>
                      </a:endParaRPr>
                    </a:p>
                    <a:p>
                      <a:pPr marL="0" lvl="0" indent="0" algn="l" defTabSz="950593" rtl="0" eaLnBrk="1" latinLnBrk="0" hangingPunct="1">
                        <a:lnSpc>
                          <a:spcPct val="115000"/>
                        </a:lnSpc>
                        <a:spcAft>
                          <a:spcPts val="0"/>
                        </a:spcAft>
                        <a:buFont typeface="Wingdings"/>
                        <a:buNone/>
                      </a:pPr>
                      <a:endParaRPr lang="fi-FI" sz="1000" b="0" kern="1200" dirty="0" smtClean="0">
                        <a:solidFill>
                          <a:schemeClr val="tx1"/>
                        </a:solidFill>
                        <a:effectLst/>
                        <a:latin typeface="Tahoma" pitchFamily="34" charset="0"/>
                        <a:ea typeface="Tahoma" pitchFamily="34" charset="0"/>
                        <a:cs typeface="Tahoma" pitchFamily="34" charset="0"/>
                      </a:endParaRPr>
                    </a:p>
                    <a:p>
                      <a:pPr marL="0" lvl="0" indent="0" algn="l" defTabSz="950593" rtl="0" eaLnBrk="1" latinLnBrk="0" hangingPunct="1">
                        <a:lnSpc>
                          <a:spcPct val="115000"/>
                        </a:lnSpc>
                        <a:spcAft>
                          <a:spcPts val="0"/>
                        </a:spcAft>
                        <a:buFont typeface="Wingdings"/>
                        <a:buNone/>
                      </a:pPr>
                      <a:r>
                        <a:rPr lang="en-US" sz="1000" b="0" kern="1200" dirty="0" smtClean="0">
                          <a:solidFill>
                            <a:schemeClr val="tx1"/>
                          </a:solidFill>
                          <a:effectLst/>
                          <a:latin typeface="Tahoma" pitchFamily="34" charset="0"/>
                          <a:ea typeface="Tahoma" pitchFamily="34" charset="0"/>
                          <a:cs typeface="Tahoma" pitchFamily="34" charset="0"/>
                        </a:rPr>
                        <a:t>The thesis offers a flexible way of entering the working life and a good opportunity for networking in one’s own field.</a:t>
                      </a:r>
                      <a:endParaRPr lang="fi-FI" sz="1000" b="0" kern="1200" dirty="0">
                        <a:solidFill>
                          <a:schemeClr val="tx1"/>
                        </a:solidFill>
                        <a:effectLst/>
                        <a:latin typeface="Tahoma" pitchFamily="34" charset="0"/>
                        <a:ea typeface="Tahoma" pitchFamily="34" charset="0"/>
                        <a:cs typeface="Tahoma" pitchFamily="34" charset="0"/>
                      </a:endParaRPr>
                    </a:p>
                  </a:txBody>
                  <a:tcPr marL="32602" marR="32602" marT="0" marB="0">
                    <a:solidFill>
                      <a:schemeClr val="tx2">
                        <a:lumMod val="20000"/>
                        <a:lumOff val="80000"/>
                      </a:schemeClr>
                    </a:solidFill>
                  </a:tcPr>
                </a:tc>
              </a:tr>
              <a:tr h="690003">
                <a:tc>
                  <a:txBody>
                    <a:bodyPr/>
                    <a:lstStyle/>
                    <a:p>
                      <a:pPr marL="7620" algn="l" defTabSz="950593" rtl="0" eaLnBrk="1" latinLnBrk="0" hangingPunct="1">
                        <a:lnSpc>
                          <a:spcPct val="115000"/>
                        </a:lnSpc>
                        <a:spcAft>
                          <a:spcPts val="0"/>
                        </a:spcAft>
                      </a:pPr>
                      <a:r>
                        <a:rPr lang="en-GB" sz="1000" b="0" kern="1200" dirty="0" smtClean="0">
                          <a:solidFill>
                            <a:schemeClr val="tx1"/>
                          </a:solidFill>
                          <a:effectLst/>
                          <a:latin typeface="Tahoma" pitchFamily="34" charset="0"/>
                          <a:ea typeface="Tahoma" pitchFamily="34" charset="0"/>
                          <a:cs typeface="Tahoma" pitchFamily="34" charset="0"/>
                        </a:rPr>
                        <a:t>Alternative Studies</a:t>
                      </a:r>
                      <a:endParaRPr lang="fi-FI" sz="1000" b="0" kern="1200" dirty="0">
                        <a:solidFill>
                          <a:schemeClr val="tx1"/>
                        </a:solidFill>
                        <a:effectLst/>
                        <a:latin typeface="Tahoma" pitchFamily="34" charset="0"/>
                        <a:ea typeface="Tahoma" pitchFamily="34" charset="0"/>
                        <a:cs typeface="Tahoma" pitchFamily="34" charset="0"/>
                      </a:endParaRPr>
                    </a:p>
                  </a:txBody>
                  <a:tcPr marL="32602" marR="32602" marT="0" marB="0">
                    <a:solidFill>
                      <a:schemeClr val="accent1">
                        <a:lumMod val="20000"/>
                        <a:lumOff val="80000"/>
                      </a:schemeClr>
                    </a:solidFill>
                  </a:tcPr>
                </a:tc>
                <a:tc>
                  <a:txBody>
                    <a:bodyPr/>
                    <a:lstStyle/>
                    <a:p>
                      <a:pPr algn="l">
                        <a:lnSpc>
                          <a:spcPct val="115000"/>
                        </a:lnSpc>
                        <a:spcAft>
                          <a:spcPts val="0"/>
                        </a:spcAft>
                      </a:pPr>
                      <a:r>
                        <a:rPr lang="fi-FI" sz="1000" b="0" smtClean="0">
                          <a:solidFill>
                            <a:schemeClr val="tx1"/>
                          </a:solidFill>
                          <a:effectLst/>
                          <a:latin typeface="Tahoma" pitchFamily="34" charset="0"/>
                          <a:ea typeface="Tahoma" pitchFamily="34" charset="0"/>
                          <a:cs typeface="Tahoma" pitchFamily="34" charset="0"/>
                        </a:rPr>
                        <a:t>30 </a:t>
                      </a:r>
                      <a:r>
                        <a:rPr lang="fi-FI" sz="1000" b="0" dirty="0" err="1" smtClean="0">
                          <a:solidFill>
                            <a:schemeClr val="tx1"/>
                          </a:solidFill>
                          <a:effectLst/>
                          <a:latin typeface="Tahoma" pitchFamily="34" charset="0"/>
                          <a:ea typeface="Tahoma" pitchFamily="34" charset="0"/>
                          <a:cs typeface="Tahoma" pitchFamily="34" charset="0"/>
                        </a:rPr>
                        <a:t>cr</a:t>
                      </a:r>
                      <a:endParaRPr lang="fi-FI" sz="1000" b="0" dirty="0">
                        <a:solidFill>
                          <a:schemeClr val="tx1"/>
                        </a:solidFill>
                        <a:effectLst/>
                        <a:latin typeface="Tahoma" pitchFamily="34" charset="0"/>
                        <a:ea typeface="Tahoma" pitchFamily="34" charset="0"/>
                        <a:cs typeface="Tahoma" pitchFamily="34" charset="0"/>
                      </a:endParaRPr>
                    </a:p>
                  </a:txBody>
                  <a:tcPr marL="32602" marR="32602" marT="0" marB="0">
                    <a:solidFill>
                      <a:schemeClr val="accent1">
                        <a:lumMod val="20000"/>
                        <a:lumOff val="80000"/>
                      </a:schemeClr>
                    </a:solidFill>
                  </a:tcPr>
                </a:tc>
                <a:tc>
                  <a:txBody>
                    <a:bodyPr/>
                    <a:lstStyle/>
                    <a:p>
                      <a:pPr marL="0" lvl="0" indent="0" algn="l" defTabSz="950593" rtl="0" eaLnBrk="1" latinLnBrk="0" hangingPunct="1">
                        <a:lnSpc>
                          <a:spcPct val="115000"/>
                        </a:lnSpc>
                        <a:spcAft>
                          <a:spcPts val="0"/>
                        </a:spcAft>
                        <a:buFont typeface="Wingdings"/>
                        <a:buNone/>
                      </a:pPr>
                      <a:r>
                        <a:rPr lang="en-US" sz="1000" b="0" kern="1200" smtClean="0">
                          <a:solidFill>
                            <a:schemeClr val="tx1"/>
                          </a:solidFill>
                          <a:effectLst/>
                          <a:latin typeface="Tahoma" pitchFamily="34" charset="0"/>
                          <a:ea typeface="Tahoma" pitchFamily="34" charset="0"/>
                          <a:cs typeface="Tahoma" pitchFamily="34" charset="0"/>
                        </a:rPr>
                        <a:t>The alternative </a:t>
                      </a:r>
                      <a:r>
                        <a:rPr lang="en-US" sz="1000" b="0" kern="1200" dirty="0" smtClean="0">
                          <a:solidFill>
                            <a:schemeClr val="tx1"/>
                          </a:solidFill>
                          <a:effectLst/>
                          <a:latin typeface="Tahoma" pitchFamily="34" charset="0"/>
                          <a:ea typeface="Tahoma" pitchFamily="34" charset="0"/>
                          <a:cs typeface="Tahoma" pitchFamily="34" charset="0"/>
                        </a:rPr>
                        <a:t>studies support the development of professional skills and expertise and are chosen according to the student’s interests</a:t>
                      </a:r>
                      <a:r>
                        <a:rPr lang="en-GB" sz="1000" b="0" kern="1200" dirty="0" smtClean="0">
                          <a:solidFill>
                            <a:schemeClr val="tx1"/>
                          </a:solidFill>
                          <a:effectLst/>
                          <a:latin typeface="Tahoma" pitchFamily="34" charset="0"/>
                          <a:ea typeface="Tahoma" pitchFamily="34" charset="0"/>
                          <a:cs typeface="Tahoma" pitchFamily="34" charset="0"/>
                        </a:rPr>
                        <a:t>. </a:t>
                      </a:r>
                      <a:r>
                        <a:rPr lang="en-GB" sz="1000" b="0" kern="1200" dirty="0" err="1" smtClean="0">
                          <a:solidFill>
                            <a:schemeClr val="tx1"/>
                          </a:solidFill>
                          <a:effectLst/>
                          <a:latin typeface="Tahoma" pitchFamily="34" charset="0"/>
                          <a:ea typeface="Tahoma" pitchFamily="34" charset="0"/>
                          <a:cs typeface="Tahoma" pitchFamily="34" charset="0"/>
                        </a:rPr>
                        <a:t>Savonia’s</a:t>
                      </a:r>
                      <a:r>
                        <a:rPr lang="en-GB" sz="1000" b="0" kern="1200" dirty="0" smtClean="0">
                          <a:solidFill>
                            <a:schemeClr val="tx1"/>
                          </a:solidFill>
                          <a:effectLst/>
                          <a:latin typeface="Tahoma" pitchFamily="34" charset="0"/>
                          <a:ea typeface="Tahoma" pitchFamily="34" charset="0"/>
                          <a:cs typeface="Tahoma" pitchFamily="34" charset="0"/>
                        </a:rPr>
                        <a:t> courses are available for the student. Studies carried out elsewhere have to correspond to the level of studies at the universities of applied sciences.</a:t>
                      </a:r>
                      <a:endParaRPr lang="fi-FI" sz="1000" b="0" kern="1200" dirty="0">
                        <a:solidFill>
                          <a:schemeClr val="tx1"/>
                        </a:solidFill>
                        <a:effectLst/>
                        <a:latin typeface="Tahoma" pitchFamily="34" charset="0"/>
                        <a:ea typeface="Tahoma" pitchFamily="34" charset="0"/>
                        <a:cs typeface="Tahoma" pitchFamily="34" charset="0"/>
                      </a:endParaRPr>
                    </a:p>
                  </a:txBody>
                  <a:tcPr marL="32602" marR="32602" marT="0" marB="0">
                    <a:solidFill>
                      <a:schemeClr val="accent1">
                        <a:lumMod val="20000"/>
                        <a:lumOff val="80000"/>
                      </a:schemeClr>
                    </a:solidFill>
                  </a:tcPr>
                </a:tc>
              </a:tr>
              <a:tr h="827236">
                <a:tc>
                  <a:txBody>
                    <a:bodyPr/>
                    <a:lstStyle/>
                    <a:p>
                      <a:pPr marL="7620" algn="l" defTabSz="950593" rtl="0" eaLnBrk="1" latinLnBrk="0" hangingPunct="1">
                        <a:lnSpc>
                          <a:spcPct val="115000"/>
                        </a:lnSpc>
                        <a:spcAft>
                          <a:spcPts val="0"/>
                        </a:spcAft>
                      </a:pPr>
                      <a:r>
                        <a:rPr lang="fi-FI" sz="1000" b="0" kern="1200" dirty="0" smtClean="0">
                          <a:solidFill>
                            <a:schemeClr val="tx1"/>
                          </a:solidFill>
                          <a:effectLst/>
                          <a:latin typeface="Tahoma" pitchFamily="34" charset="0"/>
                          <a:ea typeface="Tahoma" pitchFamily="34" charset="0"/>
                          <a:cs typeface="Tahoma" pitchFamily="34" charset="0"/>
                        </a:rPr>
                        <a:t>Total</a:t>
                      </a:r>
                      <a:endParaRPr lang="fi-FI" sz="1000" b="0" kern="1200" dirty="0">
                        <a:solidFill>
                          <a:schemeClr val="tx1"/>
                        </a:solidFill>
                        <a:effectLst/>
                        <a:latin typeface="Tahoma" pitchFamily="34" charset="0"/>
                        <a:ea typeface="Tahoma" pitchFamily="34" charset="0"/>
                        <a:cs typeface="Tahoma" pitchFamily="34" charset="0"/>
                      </a:endParaRPr>
                    </a:p>
                  </a:txBody>
                  <a:tcPr marL="32602" marR="32602" marT="0" marB="0">
                    <a:solidFill>
                      <a:schemeClr val="accent1">
                        <a:lumMod val="20000"/>
                        <a:lumOff val="80000"/>
                      </a:schemeClr>
                    </a:solidFill>
                  </a:tcPr>
                </a:tc>
                <a:tc>
                  <a:txBody>
                    <a:bodyPr/>
                    <a:lstStyle/>
                    <a:p>
                      <a:pPr algn="l">
                        <a:lnSpc>
                          <a:spcPct val="115000"/>
                        </a:lnSpc>
                        <a:spcAft>
                          <a:spcPts val="0"/>
                        </a:spcAft>
                      </a:pPr>
                      <a:r>
                        <a:rPr lang="fi-FI" sz="1000" b="0" dirty="0" smtClean="0">
                          <a:solidFill>
                            <a:schemeClr val="tx1"/>
                          </a:solidFill>
                          <a:effectLst/>
                          <a:latin typeface="Tahoma" pitchFamily="34" charset="0"/>
                          <a:ea typeface="Tahoma" pitchFamily="34" charset="0"/>
                          <a:cs typeface="Tahoma" pitchFamily="34" charset="0"/>
                        </a:rPr>
                        <a:t>210 </a:t>
                      </a:r>
                      <a:r>
                        <a:rPr lang="fi-FI" sz="1000" b="0" dirty="0" err="1" smtClean="0">
                          <a:solidFill>
                            <a:schemeClr val="tx1"/>
                          </a:solidFill>
                          <a:effectLst/>
                          <a:latin typeface="Tahoma" pitchFamily="34" charset="0"/>
                          <a:ea typeface="Tahoma" pitchFamily="34" charset="0"/>
                          <a:cs typeface="Tahoma" pitchFamily="34" charset="0"/>
                        </a:rPr>
                        <a:t>cr</a:t>
                      </a:r>
                      <a:endParaRPr lang="fi-FI" sz="1000" b="0" dirty="0">
                        <a:solidFill>
                          <a:schemeClr val="tx1"/>
                        </a:solidFill>
                        <a:effectLst/>
                        <a:latin typeface="Tahoma" pitchFamily="34" charset="0"/>
                        <a:ea typeface="Tahoma" pitchFamily="34" charset="0"/>
                        <a:cs typeface="Tahoma" pitchFamily="34" charset="0"/>
                      </a:endParaRPr>
                    </a:p>
                  </a:txBody>
                  <a:tcPr marL="32602" marR="32602" marT="0" marB="0">
                    <a:solidFill>
                      <a:schemeClr val="accent1">
                        <a:lumMod val="20000"/>
                        <a:lumOff val="80000"/>
                      </a:schemeClr>
                    </a:solidFill>
                  </a:tcPr>
                </a:tc>
                <a:tc>
                  <a:txBody>
                    <a:bodyPr/>
                    <a:lstStyle/>
                    <a:p>
                      <a:pPr marL="0" lvl="0" indent="0" algn="l" defTabSz="934060" rtl="0" eaLnBrk="1" latinLnBrk="0" hangingPunct="1">
                        <a:lnSpc>
                          <a:spcPct val="115000"/>
                        </a:lnSpc>
                        <a:spcAft>
                          <a:spcPts val="0"/>
                        </a:spcAft>
                        <a:buFont typeface="Wingdings"/>
                        <a:buNone/>
                      </a:pPr>
                      <a:endParaRPr lang="fi-FI" sz="1000" b="0" kern="1200" dirty="0">
                        <a:solidFill>
                          <a:schemeClr val="tx1"/>
                        </a:solidFill>
                        <a:effectLst/>
                        <a:latin typeface="Tahoma" pitchFamily="34" charset="0"/>
                        <a:ea typeface="Tahoma" pitchFamily="34" charset="0"/>
                        <a:cs typeface="Tahoma" pitchFamily="34" charset="0"/>
                      </a:endParaRPr>
                    </a:p>
                  </a:txBody>
                  <a:tcPr marL="32602" marR="32602" marT="0" marB="0">
                    <a:solidFill>
                      <a:schemeClr val="accent1">
                        <a:lumMod val="20000"/>
                        <a:lumOff val="80000"/>
                      </a:schemeClr>
                    </a:solidFill>
                  </a:tcPr>
                </a:tc>
              </a:tr>
            </a:tbl>
          </a:graphicData>
        </a:graphic>
      </p:graphicFrame>
    </p:spTree>
    <p:extLst>
      <p:ext uri="{BB962C8B-B14F-4D97-AF65-F5344CB8AC3E}">
        <p14:creationId xmlns:p14="http://schemas.microsoft.com/office/powerpoint/2010/main" val="23532705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260</TotalTime>
  <Words>322</Words>
  <Application>Microsoft Office PowerPoint</Application>
  <PresentationFormat>Custom</PresentationFormat>
  <Paragraphs>26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Tahoma</vt:lpstr>
      <vt:lpstr>Wingdings</vt:lpstr>
      <vt:lpstr>Office Theme</vt:lpstr>
      <vt:lpstr>PowerPoint Presentation</vt:lpstr>
    </vt:vector>
  </TitlesOfParts>
  <Company>Savonia-amk Ky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Pirjo Heikkinen</dc:creator>
  <cp:lastModifiedBy>Marja-Riitta Kivi</cp:lastModifiedBy>
  <cp:revision>13</cp:revision>
  <dcterms:created xsi:type="dcterms:W3CDTF">2013-03-06T08:02:56Z</dcterms:created>
  <dcterms:modified xsi:type="dcterms:W3CDTF">2016-01-11T11:54:26Z</dcterms:modified>
</cp:coreProperties>
</file>