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FEF2"/>
    <a:srgbClr val="B9F3FF"/>
    <a:srgbClr val="F18BCD"/>
    <a:srgbClr val="DEC8EE"/>
    <a:srgbClr val="8DC63F"/>
    <a:srgbClr val="85D77F"/>
    <a:srgbClr val="BA8CDC"/>
    <a:srgbClr val="E5219F"/>
    <a:srgbClr val="C9F6FF"/>
    <a:srgbClr val="97E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5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7300E-5AB4-421F-BC7E-05399BD287E1}" type="datetimeFigureOut">
              <a:rPr lang="fi-FI" smtClean="0"/>
              <a:pPr/>
              <a:t>11.1.2016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92215-7F52-4EE1-B1BA-98996A623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0953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057D5-99C9-42EA-B6E7-D07164C6A37D}" type="datetimeFigureOut">
              <a:rPr lang="fi-FI" smtClean="0"/>
              <a:pPr/>
              <a:t>11.1.2016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2C465-554A-402E-B292-04B19ACEA6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6859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83F2-B996-4FB7-8172-DD385AE0D3A9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386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pinkk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8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0911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Pelkkä tekst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95C969-15BA-4F83-A6FC-2E01069438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644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Otsikko ja tekst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95C969-15BA-4F83-A6FC-2E01069438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5126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Otsikko ja teksti, ei sivunumero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933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Otsikko ja teksti, kuvat, ei sivunumero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0" y="4868863"/>
            <a:ext cx="2987824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31683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13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2987824" y="4868863"/>
            <a:ext cx="3168352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14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6156176" y="4868863"/>
            <a:ext cx="2987824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39609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inkk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46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urppur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3886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keltain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7369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orans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09355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turkoo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3785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vihreä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111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purppur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11070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84692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95C969-15BA-4F83-A6FC-2E01069438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411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95C969-15BA-4F83-A6FC-2E01069438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36820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Väljäpohja: Otsikko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468313" y="141287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25528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95C969-15BA-4F83-A6FC-2E01069438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2373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imeinen 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83613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428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01208"/>
            <a:ext cx="5486400" cy="7269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95C969-15BA-4F83-A6FC-2E01069438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53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keltain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07263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orans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93231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turkoo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6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94652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ihreä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721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4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8183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 ilman sivunum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81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tsikko, sisältö ja ku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708275"/>
            <a:ext cx="8229600" cy="18728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8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-2597" y="4868863"/>
            <a:ext cx="2990421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10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2987824" y="4868863"/>
            <a:ext cx="3206446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12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6156176" y="4868863"/>
            <a:ext cx="2987824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77758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68313" y="141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2708275"/>
            <a:ext cx="8229600" cy="341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68313" y="6237288"/>
            <a:ext cx="597535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16688" y="6237288"/>
            <a:ext cx="2170112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fld id="{5B95C969-15BA-4F83-A6FC-2E010694385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759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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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Tahoma" pitchFamily="34" charset="0"/>
        <a:buChar char="»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 3" pitchFamily="18" charset="2"/>
        <a:buChar char="ê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kstiruutu 83"/>
          <p:cNvSpPr txBox="1"/>
          <p:nvPr/>
        </p:nvSpPr>
        <p:spPr>
          <a:xfrm>
            <a:off x="3382849" y="548680"/>
            <a:ext cx="1743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/>
              <a:t>BBA</a:t>
            </a:r>
            <a:endParaRPr lang="fi-FI" sz="2400" b="1" dirty="0"/>
          </a:p>
        </p:txBody>
      </p:sp>
      <p:grpSp>
        <p:nvGrpSpPr>
          <p:cNvPr id="23" name="Group 22"/>
          <p:cNvGrpSpPr/>
          <p:nvPr/>
        </p:nvGrpSpPr>
        <p:grpSpPr>
          <a:xfrm>
            <a:off x="115064" y="1164865"/>
            <a:ext cx="9106756" cy="5553916"/>
            <a:chOff x="115064" y="666937"/>
            <a:chExt cx="9106756" cy="5553916"/>
          </a:xfrm>
        </p:grpSpPr>
        <p:sp>
          <p:nvSpPr>
            <p:cNvPr id="62" name="Striped Right Arrow 61"/>
            <p:cNvSpPr/>
            <p:nvPr/>
          </p:nvSpPr>
          <p:spPr>
            <a:xfrm rot="19238459">
              <a:off x="3148879" y="3792335"/>
              <a:ext cx="6072941" cy="681192"/>
            </a:xfrm>
            <a:prstGeom prst="stripedRightArrow">
              <a:avLst/>
            </a:prstGeom>
            <a:solidFill>
              <a:srgbClr val="DEC8EE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fi-FI" sz="1000" b="1" dirty="0" err="1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Internship</a:t>
              </a:r>
              <a:endPara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5" name="Striped Right Arrow 4"/>
            <p:cNvSpPr/>
            <p:nvPr/>
          </p:nvSpPr>
          <p:spPr>
            <a:xfrm rot="19163285">
              <a:off x="3017808" y="3101262"/>
              <a:ext cx="5992361" cy="625574"/>
            </a:xfrm>
            <a:prstGeom prst="stripedRightArrow">
              <a:avLst/>
            </a:prstGeom>
            <a:solidFill>
              <a:srgbClr val="DEC8EE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fi-FI" sz="1000" b="1" dirty="0" err="1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Thesis</a:t>
              </a:r>
              <a:endParaRPr lang="fi-FI" sz="10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11" name="Ryhmä 10"/>
            <p:cNvGrpSpPr/>
            <p:nvPr/>
          </p:nvGrpSpPr>
          <p:grpSpPr>
            <a:xfrm>
              <a:off x="139268" y="5601462"/>
              <a:ext cx="8753211" cy="619391"/>
              <a:chOff x="231606" y="908720"/>
              <a:chExt cx="8753211" cy="619391"/>
            </a:xfrm>
          </p:grpSpPr>
          <p:sp>
            <p:nvSpPr>
              <p:cNvPr id="72" name="Chevron 74"/>
              <p:cNvSpPr/>
              <p:nvPr/>
            </p:nvSpPr>
            <p:spPr>
              <a:xfrm>
                <a:off x="6918625" y="952047"/>
                <a:ext cx="2066192" cy="576064"/>
              </a:xfrm>
              <a:prstGeom prst="chevron">
                <a:avLst/>
              </a:prstGeom>
              <a:solidFill>
                <a:srgbClr val="BA8CDC"/>
              </a:solidFill>
              <a:ln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00" b="1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fi-FI" sz="1000" b="1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4th </a:t>
                </a:r>
                <a:r>
                  <a:rPr lang="fi-FI" sz="1000" b="1" dirty="0" err="1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Autumn</a:t>
                </a:r>
                <a:endParaRPr lang="fi-FI" sz="1000" b="1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r"/>
                <a:endParaRPr lang="fi-FI" sz="1300" b="1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" name="Ryhmä 2"/>
              <p:cNvGrpSpPr/>
              <p:nvPr/>
            </p:nvGrpSpPr>
            <p:grpSpPr>
              <a:xfrm>
                <a:off x="231606" y="908720"/>
                <a:ext cx="6967396" cy="619391"/>
                <a:chOff x="231606" y="919973"/>
                <a:chExt cx="6967396" cy="619391"/>
              </a:xfrm>
            </p:grpSpPr>
            <p:sp>
              <p:nvSpPr>
                <p:cNvPr id="76" name="Chevron 73"/>
                <p:cNvSpPr/>
                <p:nvPr/>
              </p:nvSpPr>
              <p:spPr>
                <a:xfrm>
                  <a:off x="2514804" y="942479"/>
                  <a:ext cx="2596223" cy="576064"/>
                </a:xfrm>
                <a:prstGeom prst="chevron">
                  <a:avLst/>
                </a:prstGeom>
                <a:solidFill>
                  <a:srgbClr val="61CAFF"/>
                </a:solidFill>
                <a:ln/>
              </p:spPr>
              <p:style>
                <a:lnRef idx="3">
                  <a:schemeClr val="lt1"/>
                </a:lnRef>
                <a:fillRef idx="1">
                  <a:schemeClr val="accent6"/>
                </a:fillRef>
                <a:effectRef idx="1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sz="1300" b="1" dirty="0" smtClean="0">
                    <a:solidFill>
                      <a:schemeClr val="tx1"/>
                    </a:solidFill>
                  </a:endParaRPr>
                </a:p>
                <a:p>
                  <a:pPr algn="ctr"/>
                  <a:r>
                    <a:rPr lang="fi-FI" sz="1000" b="1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2nd </a:t>
                  </a:r>
                  <a:r>
                    <a:rPr lang="fi-FI" sz="1000" b="1" dirty="0" err="1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Year</a:t>
                  </a:r>
                  <a:endParaRPr lang="fi-FI" sz="1000" b="1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algn="ctr"/>
                  <a:endParaRPr lang="fi-FI" sz="13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1" name="Chevron 4"/>
                <p:cNvSpPr/>
                <p:nvPr/>
              </p:nvSpPr>
              <p:spPr>
                <a:xfrm>
                  <a:off x="4879082" y="963300"/>
                  <a:ext cx="2319920" cy="576064"/>
                </a:xfrm>
                <a:prstGeom prst="chevron">
                  <a:avLst/>
                </a:prstGeom>
                <a:solidFill>
                  <a:srgbClr val="8DC63F"/>
                </a:solidFill>
                <a:ln/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sz="1300" b="1" dirty="0" smtClean="0">
                    <a:solidFill>
                      <a:schemeClr val="tx1"/>
                    </a:solidFill>
                  </a:endParaRPr>
                </a:p>
                <a:p>
                  <a:pPr algn="ctr"/>
                  <a:r>
                    <a:rPr lang="fi-FI" sz="1000" b="1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3rd </a:t>
                  </a:r>
                  <a:r>
                    <a:rPr lang="fi-FI" sz="1000" b="1" dirty="0" err="1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Year</a:t>
                  </a:r>
                  <a:endParaRPr lang="fi-FI" sz="1000" b="1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algn="r"/>
                  <a:endParaRPr lang="fi-FI" sz="13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2" name="Chevron 77"/>
                <p:cNvSpPr/>
                <p:nvPr/>
              </p:nvSpPr>
              <p:spPr>
                <a:xfrm>
                  <a:off x="231606" y="919973"/>
                  <a:ext cx="2575165" cy="576064"/>
                </a:xfrm>
                <a:prstGeom prst="chevron">
                  <a:avLst/>
                </a:prstGeom>
                <a:solidFill>
                  <a:srgbClr val="E5219F"/>
                </a:solidFill>
                <a:ln/>
              </p:spPr>
              <p:style>
                <a:lnRef idx="3">
                  <a:schemeClr val="lt1"/>
                </a:lnRef>
                <a:fillRef idx="1">
                  <a:schemeClr val="accent4"/>
                </a:fillRef>
                <a:effectRef idx="1">
                  <a:schemeClr val="accent4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sz="1300" b="1" dirty="0" smtClean="0">
                    <a:solidFill>
                      <a:schemeClr val="tx1"/>
                    </a:solidFill>
                  </a:endParaRPr>
                </a:p>
                <a:p>
                  <a:pPr algn="ctr"/>
                  <a:r>
                    <a:rPr lang="fi-FI" sz="1000" b="1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1st </a:t>
                  </a:r>
                  <a:r>
                    <a:rPr lang="fi-FI" sz="1000" b="1" dirty="0" err="1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Year</a:t>
                  </a:r>
                  <a:endParaRPr lang="fi-FI" sz="1000" b="1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algn="r"/>
                  <a:endParaRPr lang="fi-FI" sz="1300" b="1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107" name="Flowchart: Process 85"/>
            <p:cNvSpPr/>
            <p:nvPr/>
          </p:nvSpPr>
          <p:spPr>
            <a:xfrm>
              <a:off x="207484" y="3992978"/>
              <a:ext cx="1700220" cy="1037839"/>
            </a:xfrm>
            <a:prstGeom prst="flowChartProcess">
              <a:avLst/>
            </a:prstGeom>
            <a:solidFill>
              <a:srgbClr val="F18BCD"/>
            </a:solidFill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Planning and </a:t>
              </a:r>
              <a:r>
                <a:rPr lang="fi-FI" sz="1000" b="1" dirty="0" err="1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Starting</a:t>
              </a:r>
              <a: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a Business</a:t>
              </a:r>
            </a:p>
          </p:txBody>
        </p:sp>
        <p:sp>
          <p:nvSpPr>
            <p:cNvPr id="63" name="Flowchart: Process 49"/>
            <p:cNvSpPr/>
            <p:nvPr/>
          </p:nvSpPr>
          <p:spPr>
            <a:xfrm>
              <a:off x="2575165" y="3720525"/>
              <a:ext cx="1615368" cy="1037839"/>
            </a:xfrm>
            <a:prstGeom prst="flowChartProcess">
              <a:avLst/>
            </a:prstGeom>
            <a:solidFill>
              <a:srgbClr val="B9F3FF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/>
              </a:r>
              <a:b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</a:br>
              <a: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Tools for International Business</a:t>
              </a:r>
              <a:endPara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pPr algn="ctr"/>
              <a:endPara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69" name="Flowchart: Process 49"/>
            <p:cNvSpPr/>
            <p:nvPr/>
          </p:nvSpPr>
          <p:spPr>
            <a:xfrm>
              <a:off x="3226761" y="1861067"/>
              <a:ext cx="1545342" cy="1095604"/>
            </a:xfrm>
            <a:prstGeom prst="flowChartProcess">
              <a:avLst/>
            </a:prstGeom>
            <a:solidFill>
              <a:srgbClr val="B9F3FF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/>
              </a:r>
              <a:b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</a:br>
              <a:r>
                <a:rPr lang="fi-FI" sz="1000" b="1" dirty="0" err="1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Preparing</a:t>
              </a:r>
              <a: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for </a:t>
              </a:r>
              <a:r>
                <a:rPr lang="fi-FI" sz="1000" b="1" dirty="0" err="1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Internationalisation</a:t>
              </a:r>
              <a:endPara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pPr algn="ctr"/>
              <a:endPara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3" name="Flowchart: Process 49"/>
            <p:cNvSpPr/>
            <p:nvPr/>
          </p:nvSpPr>
          <p:spPr>
            <a:xfrm>
              <a:off x="4903495" y="3352691"/>
              <a:ext cx="1670645" cy="1085266"/>
            </a:xfrm>
            <a:prstGeom prst="flowChartProcess">
              <a:avLst/>
            </a:prstGeom>
            <a:solidFill>
              <a:srgbClr val="8DC63F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Operating </a:t>
              </a:r>
              <a:r>
                <a:rPr lang="fi-FI" sz="1000" b="1" dirty="0" err="1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Internationally</a:t>
              </a:r>
              <a: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endPara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pPr algn="ctr"/>
              <a:endPara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4" name="Flowchart: Process 49"/>
            <p:cNvSpPr/>
            <p:nvPr/>
          </p:nvSpPr>
          <p:spPr>
            <a:xfrm>
              <a:off x="5492718" y="1488374"/>
              <a:ext cx="1564508" cy="1076091"/>
            </a:xfrm>
            <a:prstGeom prst="flowChartProcess">
              <a:avLst/>
            </a:prstGeom>
            <a:solidFill>
              <a:srgbClr val="8DC63F"/>
            </a:solidFill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/>
              </a:r>
              <a:b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</a:br>
              <a:r>
                <a:rPr lang="fi-FI" sz="1000" b="1" dirty="0" err="1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Developing</a:t>
              </a:r>
              <a: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International Business</a:t>
              </a:r>
              <a:endPara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pPr algn="ctr"/>
              <a:endPara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48" name="Flowchart: Process 85"/>
            <p:cNvSpPr/>
            <p:nvPr/>
          </p:nvSpPr>
          <p:spPr>
            <a:xfrm>
              <a:off x="827584" y="2157268"/>
              <a:ext cx="1665774" cy="1083614"/>
            </a:xfrm>
            <a:prstGeom prst="flowChartProcess">
              <a:avLst/>
            </a:prstGeom>
            <a:solidFill>
              <a:srgbClr val="F18BCD"/>
            </a:solidFill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Operating a </a:t>
              </a:r>
              <a:r>
                <a:rPr lang="fi-FI" sz="1000" b="1" dirty="0" err="1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Successful</a:t>
              </a:r>
              <a:r>
                <a:rPr lang="fi-FI" sz="1000" b="1" dirty="0" smtClean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Business</a:t>
              </a:r>
            </a:p>
            <a:p>
              <a:pPr algn="ctr"/>
              <a:endParaRPr lang="fi-FI" sz="10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50" name="Ryhmä 10"/>
            <p:cNvGrpSpPr/>
            <p:nvPr/>
          </p:nvGrpSpPr>
          <p:grpSpPr>
            <a:xfrm>
              <a:off x="115064" y="666937"/>
              <a:ext cx="8777416" cy="619391"/>
              <a:chOff x="346670" y="908720"/>
              <a:chExt cx="8777416" cy="619391"/>
            </a:xfrm>
          </p:grpSpPr>
          <p:sp>
            <p:nvSpPr>
              <p:cNvPr id="52" name="Chevron 74"/>
              <p:cNvSpPr/>
              <p:nvPr/>
            </p:nvSpPr>
            <p:spPr>
              <a:xfrm>
                <a:off x="7057894" y="952047"/>
                <a:ext cx="2066192" cy="576064"/>
              </a:xfrm>
              <a:prstGeom prst="chevron">
                <a:avLst/>
              </a:prstGeom>
              <a:solidFill>
                <a:srgbClr val="BA8CDC"/>
              </a:solidFill>
              <a:ln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00" b="1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fi-FI" sz="1000" b="1" dirty="0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International Trade </a:t>
                </a:r>
                <a:r>
                  <a:rPr lang="fi-FI" sz="1000" b="1" dirty="0" err="1" smtClean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Expertise</a:t>
                </a:r>
                <a:endParaRPr lang="fi-FI" sz="1000" b="1" dirty="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r"/>
                <a:endParaRPr lang="fi-FI" sz="1300" b="1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54" name="Ryhmä 2"/>
              <p:cNvGrpSpPr/>
              <p:nvPr/>
            </p:nvGrpSpPr>
            <p:grpSpPr>
              <a:xfrm>
                <a:off x="346670" y="908720"/>
                <a:ext cx="6991600" cy="619391"/>
                <a:chOff x="346670" y="919973"/>
                <a:chExt cx="6991600" cy="619391"/>
              </a:xfrm>
            </p:grpSpPr>
            <p:sp>
              <p:nvSpPr>
                <p:cNvPr id="57" name="Chevron 73"/>
                <p:cNvSpPr/>
                <p:nvPr/>
              </p:nvSpPr>
              <p:spPr>
                <a:xfrm>
                  <a:off x="2514804" y="942479"/>
                  <a:ext cx="2596223" cy="576064"/>
                </a:xfrm>
                <a:prstGeom prst="chevron">
                  <a:avLst/>
                </a:prstGeom>
                <a:solidFill>
                  <a:srgbClr val="61CAFF"/>
                </a:solidFill>
                <a:ln/>
              </p:spPr>
              <p:style>
                <a:lnRef idx="3">
                  <a:schemeClr val="lt1"/>
                </a:lnRef>
                <a:fillRef idx="1">
                  <a:schemeClr val="accent6"/>
                </a:fillRef>
                <a:effectRef idx="1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sz="1300" b="1" dirty="0" smtClean="0">
                    <a:solidFill>
                      <a:schemeClr val="tx1"/>
                    </a:solidFill>
                  </a:endParaRPr>
                </a:p>
                <a:p>
                  <a:pPr algn="ctr"/>
                  <a:r>
                    <a:rPr lang="fi-FI" sz="1000" b="1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Essentials of </a:t>
                  </a:r>
                  <a:r>
                    <a:rPr lang="fi-FI" sz="1000" b="1" dirty="0" err="1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Internationalisation</a:t>
                  </a:r>
                  <a:endParaRPr lang="fi-FI" sz="1000" b="1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algn="ctr"/>
                  <a:endParaRPr lang="fi-FI" sz="13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8" name="Chevron 4"/>
                <p:cNvSpPr/>
                <p:nvPr/>
              </p:nvSpPr>
              <p:spPr>
                <a:xfrm>
                  <a:off x="4879082" y="963300"/>
                  <a:ext cx="2459188" cy="576064"/>
                </a:xfrm>
                <a:prstGeom prst="chevron">
                  <a:avLst/>
                </a:prstGeom>
                <a:solidFill>
                  <a:srgbClr val="8DC63F"/>
                </a:solidFill>
                <a:ln/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sz="1300" b="1" dirty="0" smtClean="0">
                    <a:solidFill>
                      <a:schemeClr val="tx1"/>
                    </a:solidFill>
                  </a:endParaRPr>
                </a:p>
                <a:p>
                  <a:pPr algn="ctr"/>
                  <a:r>
                    <a:rPr lang="fi-FI" sz="1000" b="1" dirty="0" err="1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Managing</a:t>
                  </a:r>
                  <a:r>
                    <a:rPr lang="fi-FI" sz="1000" b="1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fi-FI" sz="1000" b="1" dirty="0" err="1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Internationalisation</a:t>
                  </a:r>
                  <a:endParaRPr lang="fi-FI" sz="1000" b="1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algn="r"/>
                  <a:endParaRPr lang="fi-FI" sz="13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9" name="Chevron 77"/>
                <p:cNvSpPr/>
                <p:nvPr/>
              </p:nvSpPr>
              <p:spPr>
                <a:xfrm>
                  <a:off x="346670" y="919973"/>
                  <a:ext cx="2460101" cy="576064"/>
                </a:xfrm>
                <a:prstGeom prst="chevron">
                  <a:avLst/>
                </a:prstGeom>
                <a:solidFill>
                  <a:srgbClr val="E5219F"/>
                </a:solidFill>
                <a:ln/>
              </p:spPr>
              <p:style>
                <a:lnRef idx="3">
                  <a:schemeClr val="lt1"/>
                </a:lnRef>
                <a:fillRef idx="1">
                  <a:schemeClr val="accent4"/>
                </a:fillRef>
                <a:effectRef idx="1">
                  <a:schemeClr val="accent4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 sz="1300" b="1" dirty="0" smtClean="0">
                    <a:solidFill>
                      <a:schemeClr val="tx1"/>
                    </a:solidFill>
                  </a:endParaRPr>
                </a:p>
                <a:p>
                  <a:pPr algn="ctr"/>
                  <a:r>
                    <a:rPr lang="fi-FI" sz="1000" b="1" dirty="0" err="1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Essential</a:t>
                  </a:r>
                  <a:r>
                    <a:rPr lang="fi-FI" sz="1000" b="1" dirty="0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Business </a:t>
                  </a:r>
                  <a:r>
                    <a:rPr lang="fi-FI" sz="1000" b="1" dirty="0" err="1" smtClean="0">
                      <a:solidFill>
                        <a:schemeClr val="tx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Skills</a:t>
                  </a:r>
                  <a:endParaRPr lang="fi-FI" sz="1000" b="1" dirty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pPr algn="r"/>
                  <a:endParaRPr lang="fi-FI" sz="1300" b="1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cxnSp>
          <p:nvCxnSpPr>
            <p:cNvPr id="12" name="Straight Arrow Connector 11"/>
            <p:cNvCxnSpPr/>
            <p:nvPr/>
          </p:nvCxnSpPr>
          <p:spPr>
            <a:xfrm flipV="1">
              <a:off x="1053558" y="3426631"/>
              <a:ext cx="593547" cy="51519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 flipV="1">
              <a:off x="3341593" y="3088771"/>
              <a:ext cx="593547" cy="51519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 flipV="1">
              <a:off x="5681425" y="2699075"/>
              <a:ext cx="593547" cy="51519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2539173" y="2338407"/>
              <a:ext cx="593547" cy="51519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V="1">
              <a:off x="4236189" y="3735382"/>
              <a:ext cx="593547" cy="51519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flipV="1">
              <a:off x="1945626" y="4145569"/>
              <a:ext cx="593547" cy="51519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V="1">
              <a:off x="4829736" y="2010574"/>
              <a:ext cx="593547" cy="51519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6749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avonia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SAVONIA_ppt-pohja-vaaka_23072012</Template>
  <TotalTime>2463</TotalTime>
  <Words>34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Tahoma</vt:lpstr>
      <vt:lpstr>Wingdings</vt:lpstr>
      <vt:lpstr>Wingdings 3</vt:lpstr>
      <vt:lpstr>1_Savonia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Virpi Oksanen</dc:creator>
  <cp:lastModifiedBy>Marja-Riitta Kivi</cp:lastModifiedBy>
  <cp:revision>218</cp:revision>
  <cp:lastPrinted>2014-01-21T08:53:57Z</cp:lastPrinted>
  <dcterms:created xsi:type="dcterms:W3CDTF">2013-09-19T09:27:58Z</dcterms:created>
  <dcterms:modified xsi:type="dcterms:W3CDTF">2016-01-11T13:06:36Z</dcterms:modified>
</cp:coreProperties>
</file>