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78DC"/>
    <a:srgbClr val="92FC6C"/>
    <a:srgbClr val="7DE9FF"/>
    <a:srgbClr val="FFFBB3"/>
    <a:srgbClr val="FEF650"/>
    <a:srgbClr val="00ACCD"/>
    <a:srgbClr val="EC20C5"/>
    <a:srgbClr val="57FB1D"/>
    <a:srgbClr val="19D9FF"/>
    <a:srgbClr val="FFCB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1" autoAdjust="0"/>
    <p:restoredTop sz="94660"/>
  </p:normalViewPr>
  <p:slideViewPr>
    <p:cSldViewPr>
      <p:cViewPr varScale="1">
        <p:scale>
          <a:sx n="92" d="100"/>
          <a:sy n="92" d="100"/>
        </p:scale>
        <p:origin x="136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F64333-178B-4AF5-B7F4-121CFB32EC8F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3C880401-6E79-4D51-9E9A-0CB1676D7D5A}">
      <dgm:prSet phldrT="[Text]" custT="1"/>
      <dgm:spPr>
        <a:solidFill>
          <a:srgbClr val="7DE9FF"/>
        </a:solidFill>
      </dgm:spPr>
      <dgm:t>
        <a:bodyPr/>
        <a:lstStyle/>
        <a:p>
          <a:r>
            <a:rPr lang="fi-FI" sz="1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Team </a:t>
          </a:r>
          <a:r>
            <a:rPr lang="fi-FI" sz="1000" b="1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building</a:t>
          </a:r>
          <a:r>
            <a:rPr lang="fi-FI" sz="1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endParaRPr lang="fi-FI" sz="10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8BF82E6-2A77-4680-9076-01E1B69ED5E1}" type="parTrans" cxnId="{AF5A92A2-7A9B-473B-AFAB-A018289F3737}">
      <dgm:prSet/>
      <dgm:spPr/>
      <dgm:t>
        <a:bodyPr/>
        <a:lstStyle/>
        <a:p>
          <a:endParaRPr lang="fi-FI"/>
        </a:p>
      </dgm:t>
    </dgm:pt>
    <dgm:pt modelId="{BD822361-6C60-45FC-85DC-869E8E6CCCF2}" type="sibTrans" cxnId="{AF5A92A2-7A9B-473B-AFAB-A018289F3737}">
      <dgm:prSet/>
      <dgm:spPr>
        <a:ln>
          <a:noFill/>
        </a:ln>
      </dgm:spPr>
      <dgm:t>
        <a:bodyPr/>
        <a:lstStyle/>
        <a:p>
          <a:endParaRPr lang="fi-FI"/>
        </a:p>
      </dgm:t>
    </dgm:pt>
    <dgm:pt modelId="{88AEE7A3-EE35-431B-9943-B3F3D09311B2}">
      <dgm:prSet phldrT="[Text]" custT="1"/>
      <dgm:spPr>
        <a:solidFill>
          <a:srgbClr val="7DE9FF"/>
        </a:solidFill>
      </dgm:spPr>
      <dgm:t>
        <a:bodyPr/>
        <a:lstStyle/>
        <a:p>
          <a:r>
            <a:rPr lang="fi-FI" sz="1000" b="1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Entrepreneuship</a:t>
          </a:r>
          <a:endParaRPr lang="fi-FI" sz="10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BD5A509-4915-40FD-9E7F-6760E381D18C}" type="parTrans" cxnId="{91AD8124-A6B6-4B91-92AA-315C79880DE1}">
      <dgm:prSet/>
      <dgm:spPr/>
      <dgm:t>
        <a:bodyPr/>
        <a:lstStyle/>
        <a:p>
          <a:endParaRPr lang="fi-FI"/>
        </a:p>
      </dgm:t>
    </dgm:pt>
    <dgm:pt modelId="{C111A476-24B8-49F2-92B6-6718F60C51FE}" type="sibTrans" cxnId="{91AD8124-A6B6-4B91-92AA-315C79880DE1}">
      <dgm:prSet/>
      <dgm:spPr>
        <a:ln>
          <a:noFill/>
        </a:ln>
      </dgm:spPr>
      <dgm:t>
        <a:bodyPr/>
        <a:lstStyle/>
        <a:p>
          <a:endParaRPr lang="fi-FI"/>
        </a:p>
      </dgm:t>
    </dgm:pt>
    <dgm:pt modelId="{296F23D0-1C44-4C23-A6A6-79017EA4F6FF}">
      <dgm:prSet phldrT="[Text]" custT="1"/>
      <dgm:spPr>
        <a:solidFill>
          <a:srgbClr val="92FC6C"/>
        </a:solidFill>
      </dgm:spPr>
      <dgm:t>
        <a:bodyPr/>
        <a:lstStyle/>
        <a:p>
          <a:r>
            <a:rPr lang="fi-FI" sz="1000" b="1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Budgeting</a:t>
          </a:r>
          <a:r>
            <a:rPr lang="fi-FI" sz="1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endParaRPr lang="fi-FI" sz="10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E76156D-4A8D-4DBB-8454-18A7B7326475}" type="parTrans" cxnId="{102E7BD4-BAC9-4A55-91DC-273132C4B150}">
      <dgm:prSet/>
      <dgm:spPr/>
      <dgm:t>
        <a:bodyPr/>
        <a:lstStyle/>
        <a:p>
          <a:endParaRPr lang="fi-FI"/>
        </a:p>
      </dgm:t>
    </dgm:pt>
    <dgm:pt modelId="{AD654708-F66F-472C-8D0C-207C227F91F2}" type="sibTrans" cxnId="{102E7BD4-BAC9-4A55-91DC-273132C4B150}">
      <dgm:prSet/>
      <dgm:spPr>
        <a:ln>
          <a:noFill/>
        </a:ln>
      </dgm:spPr>
      <dgm:t>
        <a:bodyPr/>
        <a:lstStyle/>
        <a:p>
          <a:endParaRPr lang="fi-FI"/>
        </a:p>
      </dgm:t>
    </dgm:pt>
    <dgm:pt modelId="{8EDD8AF1-71C2-4205-B68E-ED58E41D1A14}">
      <dgm:prSet phldrT="[Text]" custT="1"/>
      <dgm:spPr>
        <a:solidFill>
          <a:srgbClr val="7DE9FF"/>
        </a:solidFill>
      </dgm:spPr>
      <dgm:t>
        <a:bodyPr/>
        <a:lstStyle/>
        <a:p>
          <a:r>
            <a:rPr lang="fi-FI" sz="1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IT in Business</a:t>
          </a:r>
          <a:endParaRPr lang="fi-FI" sz="10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9556108-8D03-4D92-B236-0849697727DE}" type="parTrans" cxnId="{8DD4BD76-48A6-4563-918A-51B6C4AA3A91}">
      <dgm:prSet/>
      <dgm:spPr/>
      <dgm:t>
        <a:bodyPr/>
        <a:lstStyle/>
        <a:p>
          <a:endParaRPr lang="fi-FI"/>
        </a:p>
      </dgm:t>
    </dgm:pt>
    <dgm:pt modelId="{056B2F96-28A6-4154-87DB-F2B7ACBD4C67}" type="sibTrans" cxnId="{8DD4BD76-48A6-4563-918A-51B6C4AA3A91}">
      <dgm:prSet/>
      <dgm:spPr>
        <a:ln>
          <a:noFill/>
        </a:ln>
      </dgm:spPr>
      <dgm:t>
        <a:bodyPr/>
        <a:lstStyle/>
        <a:p>
          <a:endParaRPr lang="fi-FI"/>
        </a:p>
      </dgm:t>
    </dgm:pt>
    <dgm:pt modelId="{B7368063-4EF9-4169-94B8-A40C6E5F9372}">
      <dgm:prSet phldrT="[Text]" custT="1"/>
      <dgm:spPr>
        <a:solidFill>
          <a:srgbClr val="92FC6C"/>
        </a:solidFill>
      </dgm:spPr>
      <dgm:t>
        <a:bodyPr/>
        <a:lstStyle/>
        <a:p>
          <a:r>
            <a:rPr lang="fi-FI" sz="1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Project Planning</a:t>
          </a:r>
          <a:endParaRPr lang="fi-FI" sz="10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7E8A21F-2638-47A3-BA4A-5EAE3CAE5881}" type="parTrans" cxnId="{80D95E71-BF3C-4B42-82B8-00E41A65D0B6}">
      <dgm:prSet/>
      <dgm:spPr/>
      <dgm:t>
        <a:bodyPr/>
        <a:lstStyle/>
        <a:p>
          <a:endParaRPr lang="fi-FI"/>
        </a:p>
      </dgm:t>
    </dgm:pt>
    <dgm:pt modelId="{91B18C8E-C844-44D8-A190-F200E251CB53}" type="sibTrans" cxnId="{80D95E71-BF3C-4B42-82B8-00E41A65D0B6}">
      <dgm:prSet/>
      <dgm:spPr>
        <a:ln>
          <a:noFill/>
        </a:ln>
      </dgm:spPr>
      <dgm:t>
        <a:bodyPr/>
        <a:lstStyle/>
        <a:p>
          <a:endParaRPr lang="fi-FI"/>
        </a:p>
      </dgm:t>
    </dgm:pt>
    <dgm:pt modelId="{5A2BBD9D-17DC-46E9-A6D4-004F9169413D}">
      <dgm:prSet phldrT="[Text]" custT="1"/>
      <dgm:spPr>
        <a:solidFill>
          <a:srgbClr val="92FC6C"/>
        </a:solidFill>
      </dgm:spPr>
      <dgm:t>
        <a:bodyPr/>
        <a:lstStyle/>
        <a:p>
          <a:r>
            <a:rPr lang="fi-FI" sz="1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Marketing </a:t>
          </a:r>
          <a:endParaRPr lang="fi-FI" sz="10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E01AA47-7B1D-495A-8E63-352FC0903B19}" type="parTrans" cxnId="{62BC4B6A-1F67-4D27-81BA-0DC740BE0B4A}">
      <dgm:prSet/>
      <dgm:spPr/>
      <dgm:t>
        <a:bodyPr/>
        <a:lstStyle/>
        <a:p>
          <a:endParaRPr lang="fi-FI"/>
        </a:p>
      </dgm:t>
    </dgm:pt>
    <dgm:pt modelId="{F44D799E-F699-4C2E-9F02-778C978F6AA3}" type="sibTrans" cxnId="{62BC4B6A-1F67-4D27-81BA-0DC740BE0B4A}">
      <dgm:prSet/>
      <dgm:spPr>
        <a:ln>
          <a:noFill/>
        </a:ln>
      </dgm:spPr>
      <dgm:t>
        <a:bodyPr/>
        <a:lstStyle/>
        <a:p>
          <a:endParaRPr lang="fi-FI"/>
        </a:p>
      </dgm:t>
    </dgm:pt>
    <dgm:pt modelId="{955E3DE2-ED80-46E5-8C3B-F185B063EF8C}">
      <dgm:prSet phldrT="[Text]" custT="1"/>
      <dgm:spPr>
        <a:solidFill>
          <a:srgbClr val="92FC6C"/>
        </a:solidFill>
      </dgm:spPr>
      <dgm:t>
        <a:bodyPr/>
        <a:lstStyle/>
        <a:p>
          <a:r>
            <a:rPr lang="fi-FI" sz="1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Visual </a:t>
          </a:r>
          <a:r>
            <a:rPr lang="fi-FI" sz="1000" b="1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Communication</a:t>
          </a:r>
          <a:r>
            <a:rPr lang="fi-FI" sz="1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endParaRPr lang="fi-FI" sz="10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C0E0E47-C575-4D48-BC39-D8BA0A685337}" type="parTrans" cxnId="{641BD4CC-3B30-41C2-95BC-10C2C10BBF69}">
      <dgm:prSet/>
      <dgm:spPr/>
      <dgm:t>
        <a:bodyPr/>
        <a:lstStyle/>
        <a:p>
          <a:endParaRPr lang="fi-FI"/>
        </a:p>
      </dgm:t>
    </dgm:pt>
    <dgm:pt modelId="{24D65110-4E41-49AB-8DAE-E54AD9DD5487}" type="sibTrans" cxnId="{641BD4CC-3B30-41C2-95BC-10C2C10BBF69}">
      <dgm:prSet/>
      <dgm:spPr>
        <a:ln>
          <a:noFill/>
        </a:ln>
      </dgm:spPr>
      <dgm:t>
        <a:bodyPr/>
        <a:lstStyle/>
        <a:p>
          <a:endParaRPr lang="fi-FI"/>
        </a:p>
      </dgm:t>
    </dgm:pt>
    <dgm:pt modelId="{AA2F5D0F-9B5F-4ADF-AA4A-E5900E6D38DB}">
      <dgm:prSet phldrT="[Text]" custT="1"/>
      <dgm:spPr>
        <a:solidFill>
          <a:srgbClr val="7DE9FF"/>
        </a:solidFill>
      </dgm:spPr>
      <dgm:t>
        <a:bodyPr/>
        <a:lstStyle/>
        <a:p>
          <a:r>
            <a:rPr lang="fi-FI" sz="1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Financial Accounting</a:t>
          </a:r>
          <a:endParaRPr lang="fi-FI" sz="10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4D388C3-B99F-438F-A10D-FF2E69D1E10B}" type="parTrans" cxnId="{74E0EC57-0C87-451C-9F51-22376B5B6FBA}">
      <dgm:prSet/>
      <dgm:spPr/>
      <dgm:t>
        <a:bodyPr/>
        <a:lstStyle/>
        <a:p>
          <a:endParaRPr lang="fi-FI"/>
        </a:p>
      </dgm:t>
    </dgm:pt>
    <dgm:pt modelId="{504E2D5D-1C40-4FC9-BB62-AA27D33EE0B1}" type="sibTrans" cxnId="{74E0EC57-0C87-451C-9F51-22376B5B6FBA}">
      <dgm:prSet/>
      <dgm:spPr>
        <a:ln>
          <a:noFill/>
        </a:ln>
      </dgm:spPr>
      <dgm:t>
        <a:bodyPr/>
        <a:lstStyle/>
        <a:p>
          <a:endParaRPr lang="fi-FI"/>
        </a:p>
      </dgm:t>
    </dgm:pt>
    <dgm:pt modelId="{670C5075-F03D-4D63-8677-7C3C3286B93E}" type="pres">
      <dgm:prSet presAssocID="{E9F64333-178B-4AF5-B7F4-121CFB32EC8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F5764729-64A1-4E5F-A00A-A70E9389AB19}" type="pres">
      <dgm:prSet presAssocID="{3C880401-6E79-4D51-9E9A-0CB1676D7D5A}" presName="node" presStyleLbl="node1" presStyleIdx="0" presStyleCnt="8" custScaleX="120424" custRadScaleRad="99724" custRadScaleInc="25857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55BCE43-DFFC-4873-BFFF-421F3C1C3AC7}" type="pres">
      <dgm:prSet presAssocID="{3C880401-6E79-4D51-9E9A-0CB1676D7D5A}" presName="spNode" presStyleCnt="0"/>
      <dgm:spPr/>
    </dgm:pt>
    <dgm:pt modelId="{8D1BFC4F-BEF6-4757-AAC3-BB8E6E342E39}" type="pres">
      <dgm:prSet presAssocID="{BD822361-6C60-45FC-85DC-869E8E6CCCF2}" presName="sibTrans" presStyleLbl="sibTrans1D1" presStyleIdx="0" presStyleCnt="8"/>
      <dgm:spPr/>
      <dgm:t>
        <a:bodyPr/>
        <a:lstStyle/>
        <a:p>
          <a:endParaRPr lang="fi-FI"/>
        </a:p>
      </dgm:t>
    </dgm:pt>
    <dgm:pt modelId="{4E6FAF4B-AED3-4D20-8FFD-1C5BB2F3F11B}" type="pres">
      <dgm:prSet presAssocID="{88AEE7A3-EE35-431B-9943-B3F3D09311B2}" presName="node" presStyleLbl="node1" presStyleIdx="1" presStyleCnt="8" custScaleX="123100" custScaleY="76997" custRadScaleRad="96317" custRadScaleInc="20059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38D1D0C-E45B-4147-9131-FF05CA7F3574}" type="pres">
      <dgm:prSet presAssocID="{88AEE7A3-EE35-431B-9943-B3F3D09311B2}" presName="spNode" presStyleCnt="0"/>
      <dgm:spPr/>
    </dgm:pt>
    <dgm:pt modelId="{36CDC637-A843-4549-BDBB-0CC61451B240}" type="pres">
      <dgm:prSet presAssocID="{C111A476-24B8-49F2-92B6-6718F60C51FE}" presName="sibTrans" presStyleLbl="sibTrans1D1" presStyleIdx="1" presStyleCnt="8"/>
      <dgm:spPr/>
      <dgm:t>
        <a:bodyPr/>
        <a:lstStyle/>
        <a:p>
          <a:endParaRPr lang="fi-FI"/>
        </a:p>
      </dgm:t>
    </dgm:pt>
    <dgm:pt modelId="{872E85E0-9DA4-4A03-B576-9BFB2F27F4DD}" type="pres">
      <dgm:prSet presAssocID="{296F23D0-1C44-4C23-A6A6-79017EA4F6FF}" presName="node" presStyleLbl="node1" presStyleIdx="2" presStyleCnt="8" custScaleY="66652" custRadScaleRad="108658" custRadScaleInc="-964766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3722A6B-B108-44FA-BA4F-5B4DE2872944}" type="pres">
      <dgm:prSet presAssocID="{296F23D0-1C44-4C23-A6A6-79017EA4F6FF}" presName="spNode" presStyleCnt="0"/>
      <dgm:spPr/>
    </dgm:pt>
    <dgm:pt modelId="{78C11CB1-8389-4F5A-A557-4A69267D63AC}" type="pres">
      <dgm:prSet presAssocID="{AD654708-F66F-472C-8D0C-207C227F91F2}" presName="sibTrans" presStyleLbl="sibTrans1D1" presStyleIdx="2" presStyleCnt="8"/>
      <dgm:spPr/>
      <dgm:t>
        <a:bodyPr/>
        <a:lstStyle/>
        <a:p>
          <a:endParaRPr lang="fi-FI"/>
        </a:p>
      </dgm:t>
    </dgm:pt>
    <dgm:pt modelId="{75DD134A-529A-4C48-AAB4-AF7D63A28078}" type="pres">
      <dgm:prSet presAssocID="{8EDD8AF1-71C2-4205-B68E-ED58E41D1A14}" presName="node" presStyleLbl="node1" presStyleIdx="3" presStyleCnt="8" custRadScaleRad="115609" custRadScaleInc="94008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3E41073-D77E-476D-89ED-8A5E7E713920}" type="pres">
      <dgm:prSet presAssocID="{8EDD8AF1-71C2-4205-B68E-ED58E41D1A14}" presName="spNode" presStyleCnt="0"/>
      <dgm:spPr/>
    </dgm:pt>
    <dgm:pt modelId="{DFA83F2A-4A9B-4FA4-AEE4-A67B3CECB920}" type="pres">
      <dgm:prSet presAssocID="{056B2F96-28A6-4154-87DB-F2B7ACBD4C67}" presName="sibTrans" presStyleLbl="sibTrans1D1" presStyleIdx="3" presStyleCnt="8"/>
      <dgm:spPr/>
      <dgm:t>
        <a:bodyPr/>
        <a:lstStyle/>
        <a:p>
          <a:endParaRPr lang="fi-FI"/>
        </a:p>
      </dgm:t>
    </dgm:pt>
    <dgm:pt modelId="{7CBA25CC-7799-48CA-A3DF-744E3020EF24}" type="pres">
      <dgm:prSet presAssocID="{B7368063-4EF9-4169-94B8-A40C6E5F9372}" presName="node" presStyleLbl="node1" presStyleIdx="4" presStyleCnt="8" custRadScaleRad="107410" custRadScaleInc="12057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44C3279-FB66-4183-AC51-4CD5BA59A5EF}" type="pres">
      <dgm:prSet presAssocID="{B7368063-4EF9-4169-94B8-A40C6E5F9372}" presName="spNode" presStyleCnt="0"/>
      <dgm:spPr/>
    </dgm:pt>
    <dgm:pt modelId="{1B2616B8-C175-4909-8E74-D54FB621C7E5}" type="pres">
      <dgm:prSet presAssocID="{91B18C8E-C844-44D8-A190-F200E251CB53}" presName="sibTrans" presStyleLbl="sibTrans1D1" presStyleIdx="4" presStyleCnt="8"/>
      <dgm:spPr/>
      <dgm:t>
        <a:bodyPr/>
        <a:lstStyle/>
        <a:p>
          <a:endParaRPr lang="fi-FI"/>
        </a:p>
      </dgm:t>
    </dgm:pt>
    <dgm:pt modelId="{D81B10CE-2D70-4A36-9C1F-B1BB3A5DFFE6}" type="pres">
      <dgm:prSet presAssocID="{5A2BBD9D-17DC-46E9-A6D4-004F9169413D}" presName="node" presStyleLbl="node1" presStyleIdx="5" presStyleCnt="8" custScaleY="80439" custRadScaleRad="102081" custRadScaleInc="6460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625826E-08D0-4AFB-988F-5C4FFF613333}" type="pres">
      <dgm:prSet presAssocID="{5A2BBD9D-17DC-46E9-A6D4-004F9169413D}" presName="spNode" presStyleCnt="0"/>
      <dgm:spPr/>
    </dgm:pt>
    <dgm:pt modelId="{293C3F99-7F01-47BC-AE6D-8A88668F735D}" type="pres">
      <dgm:prSet presAssocID="{F44D799E-F699-4C2E-9F02-778C978F6AA3}" presName="sibTrans" presStyleLbl="sibTrans1D1" presStyleIdx="5" presStyleCnt="8"/>
      <dgm:spPr/>
      <dgm:t>
        <a:bodyPr/>
        <a:lstStyle/>
        <a:p>
          <a:endParaRPr lang="fi-FI"/>
        </a:p>
      </dgm:t>
    </dgm:pt>
    <dgm:pt modelId="{E619B5BE-051F-4534-9496-128974190D43}" type="pres">
      <dgm:prSet presAssocID="{955E3DE2-ED80-46E5-8C3B-F185B063EF8C}" presName="node" presStyleLbl="node1" presStyleIdx="6" presStyleCnt="8" custScaleX="117309" custScaleY="75108" custRadScaleRad="115285" custRadScaleInc="3183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E017163-C4A7-4399-8D6C-BA9FCC0BC536}" type="pres">
      <dgm:prSet presAssocID="{955E3DE2-ED80-46E5-8C3B-F185B063EF8C}" presName="spNode" presStyleCnt="0"/>
      <dgm:spPr/>
    </dgm:pt>
    <dgm:pt modelId="{E9D7EA81-9225-494F-B415-AD4E685307E9}" type="pres">
      <dgm:prSet presAssocID="{24D65110-4E41-49AB-8DAE-E54AD9DD5487}" presName="sibTrans" presStyleLbl="sibTrans1D1" presStyleIdx="6" presStyleCnt="8"/>
      <dgm:spPr/>
      <dgm:t>
        <a:bodyPr/>
        <a:lstStyle/>
        <a:p>
          <a:endParaRPr lang="fi-FI"/>
        </a:p>
      </dgm:t>
    </dgm:pt>
    <dgm:pt modelId="{EF344955-D61F-4BB1-896C-266F11A0F048}" type="pres">
      <dgm:prSet presAssocID="{AA2F5D0F-9B5F-4ADF-AA4A-E5900E6D38DB}" presName="node" presStyleLbl="node1" presStyleIdx="7" presStyleCnt="8" custRadScaleRad="100826" custRadScaleInc="101209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77984F5-827E-41EF-B138-A50CDA5D4D04}" type="pres">
      <dgm:prSet presAssocID="{AA2F5D0F-9B5F-4ADF-AA4A-E5900E6D38DB}" presName="spNode" presStyleCnt="0"/>
      <dgm:spPr/>
    </dgm:pt>
    <dgm:pt modelId="{0C639E06-37BB-4BD3-AA5F-DB64086FA49C}" type="pres">
      <dgm:prSet presAssocID="{504E2D5D-1C40-4FC9-BB62-AA27D33EE0B1}" presName="sibTrans" presStyleLbl="sibTrans1D1" presStyleIdx="7" presStyleCnt="8"/>
      <dgm:spPr/>
      <dgm:t>
        <a:bodyPr/>
        <a:lstStyle/>
        <a:p>
          <a:endParaRPr lang="fi-FI"/>
        </a:p>
      </dgm:t>
    </dgm:pt>
  </dgm:ptLst>
  <dgm:cxnLst>
    <dgm:cxn modelId="{B6E36E97-FAF5-4847-8500-810FCD6B30B4}" type="presOf" srcId="{91B18C8E-C844-44D8-A190-F200E251CB53}" destId="{1B2616B8-C175-4909-8E74-D54FB621C7E5}" srcOrd="0" destOrd="0" presId="urn:microsoft.com/office/officeart/2005/8/layout/cycle6"/>
    <dgm:cxn modelId="{641BD4CC-3B30-41C2-95BC-10C2C10BBF69}" srcId="{E9F64333-178B-4AF5-B7F4-121CFB32EC8F}" destId="{955E3DE2-ED80-46E5-8C3B-F185B063EF8C}" srcOrd="6" destOrd="0" parTransId="{5C0E0E47-C575-4D48-BC39-D8BA0A685337}" sibTransId="{24D65110-4E41-49AB-8DAE-E54AD9DD5487}"/>
    <dgm:cxn modelId="{7A5F8EFC-4F47-45DD-9080-64AC31705D2B}" type="presOf" srcId="{AD654708-F66F-472C-8D0C-207C227F91F2}" destId="{78C11CB1-8389-4F5A-A557-4A69267D63AC}" srcOrd="0" destOrd="0" presId="urn:microsoft.com/office/officeart/2005/8/layout/cycle6"/>
    <dgm:cxn modelId="{80D95E71-BF3C-4B42-82B8-00E41A65D0B6}" srcId="{E9F64333-178B-4AF5-B7F4-121CFB32EC8F}" destId="{B7368063-4EF9-4169-94B8-A40C6E5F9372}" srcOrd="4" destOrd="0" parTransId="{67E8A21F-2638-47A3-BA4A-5EAE3CAE5881}" sibTransId="{91B18C8E-C844-44D8-A190-F200E251CB53}"/>
    <dgm:cxn modelId="{8DD4BD76-48A6-4563-918A-51B6C4AA3A91}" srcId="{E9F64333-178B-4AF5-B7F4-121CFB32EC8F}" destId="{8EDD8AF1-71C2-4205-B68E-ED58E41D1A14}" srcOrd="3" destOrd="0" parTransId="{99556108-8D03-4D92-B236-0849697727DE}" sibTransId="{056B2F96-28A6-4154-87DB-F2B7ACBD4C67}"/>
    <dgm:cxn modelId="{3CE0244A-9862-4203-AD6C-3503A537B1E9}" type="presOf" srcId="{3C880401-6E79-4D51-9E9A-0CB1676D7D5A}" destId="{F5764729-64A1-4E5F-A00A-A70E9389AB19}" srcOrd="0" destOrd="0" presId="urn:microsoft.com/office/officeart/2005/8/layout/cycle6"/>
    <dgm:cxn modelId="{74E0EC57-0C87-451C-9F51-22376B5B6FBA}" srcId="{E9F64333-178B-4AF5-B7F4-121CFB32EC8F}" destId="{AA2F5D0F-9B5F-4ADF-AA4A-E5900E6D38DB}" srcOrd="7" destOrd="0" parTransId="{04D388C3-B99F-438F-A10D-FF2E69D1E10B}" sibTransId="{504E2D5D-1C40-4FC9-BB62-AA27D33EE0B1}"/>
    <dgm:cxn modelId="{91AD8124-A6B6-4B91-92AA-315C79880DE1}" srcId="{E9F64333-178B-4AF5-B7F4-121CFB32EC8F}" destId="{88AEE7A3-EE35-431B-9943-B3F3D09311B2}" srcOrd="1" destOrd="0" parTransId="{FBD5A509-4915-40FD-9E7F-6760E381D18C}" sibTransId="{C111A476-24B8-49F2-92B6-6718F60C51FE}"/>
    <dgm:cxn modelId="{AF5A92A2-7A9B-473B-AFAB-A018289F3737}" srcId="{E9F64333-178B-4AF5-B7F4-121CFB32EC8F}" destId="{3C880401-6E79-4D51-9E9A-0CB1676D7D5A}" srcOrd="0" destOrd="0" parTransId="{E8BF82E6-2A77-4680-9076-01E1B69ED5E1}" sibTransId="{BD822361-6C60-45FC-85DC-869E8E6CCCF2}"/>
    <dgm:cxn modelId="{C51731CD-72F9-410B-B9AB-0AF251CF2E70}" type="presOf" srcId="{88AEE7A3-EE35-431B-9943-B3F3D09311B2}" destId="{4E6FAF4B-AED3-4D20-8FFD-1C5BB2F3F11B}" srcOrd="0" destOrd="0" presId="urn:microsoft.com/office/officeart/2005/8/layout/cycle6"/>
    <dgm:cxn modelId="{102E7BD4-BAC9-4A55-91DC-273132C4B150}" srcId="{E9F64333-178B-4AF5-B7F4-121CFB32EC8F}" destId="{296F23D0-1C44-4C23-A6A6-79017EA4F6FF}" srcOrd="2" destOrd="0" parTransId="{CE76156D-4A8D-4DBB-8454-18A7B7326475}" sibTransId="{AD654708-F66F-472C-8D0C-207C227F91F2}"/>
    <dgm:cxn modelId="{A7367EF9-FE3F-4428-A5C2-BEDC9BB203FE}" type="presOf" srcId="{8EDD8AF1-71C2-4205-B68E-ED58E41D1A14}" destId="{75DD134A-529A-4C48-AAB4-AF7D63A28078}" srcOrd="0" destOrd="0" presId="urn:microsoft.com/office/officeart/2005/8/layout/cycle6"/>
    <dgm:cxn modelId="{9DCC6833-AC95-4EDB-A84B-F0518CB0CF33}" type="presOf" srcId="{5A2BBD9D-17DC-46E9-A6D4-004F9169413D}" destId="{D81B10CE-2D70-4A36-9C1F-B1BB3A5DFFE6}" srcOrd="0" destOrd="0" presId="urn:microsoft.com/office/officeart/2005/8/layout/cycle6"/>
    <dgm:cxn modelId="{47FDA3E1-44D3-4BD5-BA34-4B04CA391CB2}" type="presOf" srcId="{AA2F5D0F-9B5F-4ADF-AA4A-E5900E6D38DB}" destId="{EF344955-D61F-4BB1-896C-266F11A0F048}" srcOrd="0" destOrd="0" presId="urn:microsoft.com/office/officeart/2005/8/layout/cycle6"/>
    <dgm:cxn modelId="{E7ACCAE9-8445-4D4B-9CF7-E41F1DA358D4}" type="presOf" srcId="{955E3DE2-ED80-46E5-8C3B-F185B063EF8C}" destId="{E619B5BE-051F-4534-9496-128974190D43}" srcOrd="0" destOrd="0" presId="urn:microsoft.com/office/officeart/2005/8/layout/cycle6"/>
    <dgm:cxn modelId="{524F350C-68DF-4A95-9B71-58E31ADB4E21}" type="presOf" srcId="{E9F64333-178B-4AF5-B7F4-121CFB32EC8F}" destId="{670C5075-F03D-4D63-8677-7C3C3286B93E}" srcOrd="0" destOrd="0" presId="urn:microsoft.com/office/officeart/2005/8/layout/cycle6"/>
    <dgm:cxn modelId="{DCA5AB60-A53C-45FD-998E-B08281361B9B}" type="presOf" srcId="{296F23D0-1C44-4C23-A6A6-79017EA4F6FF}" destId="{872E85E0-9DA4-4A03-B576-9BFB2F27F4DD}" srcOrd="0" destOrd="0" presId="urn:microsoft.com/office/officeart/2005/8/layout/cycle6"/>
    <dgm:cxn modelId="{27F154C3-1F3A-4725-80F7-9178F755EEAF}" type="presOf" srcId="{BD822361-6C60-45FC-85DC-869E8E6CCCF2}" destId="{8D1BFC4F-BEF6-4757-AAC3-BB8E6E342E39}" srcOrd="0" destOrd="0" presId="urn:microsoft.com/office/officeart/2005/8/layout/cycle6"/>
    <dgm:cxn modelId="{82327334-5CFB-44BB-8790-47158EA617C0}" type="presOf" srcId="{C111A476-24B8-49F2-92B6-6718F60C51FE}" destId="{36CDC637-A843-4549-BDBB-0CC61451B240}" srcOrd="0" destOrd="0" presId="urn:microsoft.com/office/officeart/2005/8/layout/cycle6"/>
    <dgm:cxn modelId="{B55B77D2-7ACD-4983-B212-E9FBA8FF6704}" type="presOf" srcId="{F44D799E-F699-4C2E-9F02-778C978F6AA3}" destId="{293C3F99-7F01-47BC-AE6D-8A88668F735D}" srcOrd="0" destOrd="0" presId="urn:microsoft.com/office/officeart/2005/8/layout/cycle6"/>
    <dgm:cxn modelId="{0182846C-B0CE-4F2E-83D4-952B44E1290D}" type="presOf" srcId="{504E2D5D-1C40-4FC9-BB62-AA27D33EE0B1}" destId="{0C639E06-37BB-4BD3-AA5F-DB64086FA49C}" srcOrd="0" destOrd="0" presId="urn:microsoft.com/office/officeart/2005/8/layout/cycle6"/>
    <dgm:cxn modelId="{10D09151-7C3C-4364-8586-0DA5AEA981EC}" type="presOf" srcId="{B7368063-4EF9-4169-94B8-A40C6E5F9372}" destId="{7CBA25CC-7799-48CA-A3DF-744E3020EF24}" srcOrd="0" destOrd="0" presId="urn:microsoft.com/office/officeart/2005/8/layout/cycle6"/>
    <dgm:cxn modelId="{EB6190B4-32CB-422D-AF39-5B36D7AB7F0A}" type="presOf" srcId="{24D65110-4E41-49AB-8DAE-E54AD9DD5487}" destId="{E9D7EA81-9225-494F-B415-AD4E685307E9}" srcOrd="0" destOrd="0" presId="urn:microsoft.com/office/officeart/2005/8/layout/cycle6"/>
    <dgm:cxn modelId="{D57CB6AC-D1CF-4309-8149-6FF06E96A96E}" type="presOf" srcId="{056B2F96-28A6-4154-87DB-F2B7ACBD4C67}" destId="{DFA83F2A-4A9B-4FA4-AEE4-A67B3CECB920}" srcOrd="0" destOrd="0" presId="urn:microsoft.com/office/officeart/2005/8/layout/cycle6"/>
    <dgm:cxn modelId="{62BC4B6A-1F67-4D27-81BA-0DC740BE0B4A}" srcId="{E9F64333-178B-4AF5-B7F4-121CFB32EC8F}" destId="{5A2BBD9D-17DC-46E9-A6D4-004F9169413D}" srcOrd="5" destOrd="0" parTransId="{9E01AA47-7B1D-495A-8E63-352FC0903B19}" sibTransId="{F44D799E-F699-4C2E-9F02-778C978F6AA3}"/>
    <dgm:cxn modelId="{883DF052-A37D-47B8-ABC2-5E573A176211}" type="presParOf" srcId="{670C5075-F03D-4D63-8677-7C3C3286B93E}" destId="{F5764729-64A1-4E5F-A00A-A70E9389AB19}" srcOrd="0" destOrd="0" presId="urn:microsoft.com/office/officeart/2005/8/layout/cycle6"/>
    <dgm:cxn modelId="{37115014-D782-40AB-B4E4-DC07E5A8B23B}" type="presParOf" srcId="{670C5075-F03D-4D63-8677-7C3C3286B93E}" destId="{255BCE43-DFFC-4873-BFFF-421F3C1C3AC7}" srcOrd="1" destOrd="0" presId="urn:microsoft.com/office/officeart/2005/8/layout/cycle6"/>
    <dgm:cxn modelId="{1A8E9AE7-6AD7-4443-A9D1-73A84187CA6A}" type="presParOf" srcId="{670C5075-F03D-4D63-8677-7C3C3286B93E}" destId="{8D1BFC4F-BEF6-4757-AAC3-BB8E6E342E39}" srcOrd="2" destOrd="0" presId="urn:microsoft.com/office/officeart/2005/8/layout/cycle6"/>
    <dgm:cxn modelId="{11C3F104-8D0E-4C02-A1BD-AD709327E7C4}" type="presParOf" srcId="{670C5075-F03D-4D63-8677-7C3C3286B93E}" destId="{4E6FAF4B-AED3-4D20-8FFD-1C5BB2F3F11B}" srcOrd="3" destOrd="0" presId="urn:microsoft.com/office/officeart/2005/8/layout/cycle6"/>
    <dgm:cxn modelId="{C8BF4EA1-B65F-4007-83CF-449AB684148C}" type="presParOf" srcId="{670C5075-F03D-4D63-8677-7C3C3286B93E}" destId="{338D1D0C-E45B-4147-9131-FF05CA7F3574}" srcOrd="4" destOrd="0" presId="urn:microsoft.com/office/officeart/2005/8/layout/cycle6"/>
    <dgm:cxn modelId="{91C20CE9-393E-4297-8C82-7936A1180876}" type="presParOf" srcId="{670C5075-F03D-4D63-8677-7C3C3286B93E}" destId="{36CDC637-A843-4549-BDBB-0CC61451B240}" srcOrd="5" destOrd="0" presId="urn:microsoft.com/office/officeart/2005/8/layout/cycle6"/>
    <dgm:cxn modelId="{54F73E01-4DE8-42A7-9A79-6C72505715DB}" type="presParOf" srcId="{670C5075-F03D-4D63-8677-7C3C3286B93E}" destId="{872E85E0-9DA4-4A03-B576-9BFB2F27F4DD}" srcOrd="6" destOrd="0" presId="urn:microsoft.com/office/officeart/2005/8/layout/cycle6"/>
    <dgm:cxn modelId="{26480C2B-0930-4450-BE5B-5A3DD23644DE}" type="presParOf" srcId="{670C5075-F03D-4D63-8677-7C3C3286B93E}" destId="{F3722A6B-B108-44FA-BA4F-5B4DE2872944}" srcOrd="7" destOrd="0" presId="urn:microsoft.com/office/officeart/2005/8/layout/cycle6"/>
    <dgm:cxn modelId="{8A8A000C-23C1-4D6E-9499-9B059763A720}" type="presParOf" srcId="{670C5075-F03D-4D63-8677-7C3C3286B93E}" destId="{78C11CB1-8389-4F5A-A557-4A69267D63AC}" srcOrd="8" destOrd="0" presId="urn:microsoft.com/office/officeart/2005/8/layout/cycle6"/>
    <dgm:cxn modelId="{C0E41BE0-EC43-400A-8CA7-FE16B55B253D}" type="presParOf" srcId="{670C5075-F03D-4D63-8677-7C3C3286B93E}" destId="{75DD134A-529A-4C48-AAB4-AF7D63A28078}" srcOrd="9" destOrd="0" presId="urn:microsoft.com/office/officeart/2005/8/layout/cycle6"/>
    <dgm:cxn modelId="{231ACB0C-164C-4F02-AD8A-611C3FDBC7D6}" type="presParOf" srcId="{670C5075-F03D-4D63-8677-7C3C3286B93E}" destId="{43E41073-D77E-476D-89ED-8A5E7E713920}" srcOrd="10" destOrd="0" presId="urn:microsoft.com/office/officeart/2005/8/layout/cycle6"/>
    <dgm:cxn modelId="{C89F0812-BBDA-4C41-B302-CE5966771528}" type="presParOf" srcId="{670C5075-F03D-4D63-8677-7C3C3286B93E}" destId="{DFA83F2A-4A9B-4FA4-AEE4-A67B3CECB920}" srcOrd="11" destOrd="0" presId="urn:microsoft.com/office/officeart/2005/8/layout/cycle6"/>
    <dgm:cxn modelId="{A4E8A745-98F5-4EC2-A049-0F85E4C5F624}" type="presParOf" srcId="{670C5075-F03D-4D63-8677-7C3C3286B93E}" destId="{7CBA25CC-7799-48CA-A3DF-744E3020EF24}" srcOrd="12" destOrd="0" presId="urn:microsoft.com/office/officeart/2005/8/layout/cycle6"/>
    <dgm:cxn modelId="{4FC33A71-6986-4708-9B36-8EB7BA3628A4}" type="presParOf" srcId="{670C5075-F03D-4D63-8677-7C3C3286B93E}" destId="{F44C3279-FB66-4183-AC51-4CD5BA59A5EF}" srcOrd="13" destOrd="0" presId="urn:microsoft.com/office/officeart/2005/8/layout/cycle6"/>
    <dgm:cxn modelId="{0F13D61E-0F55-47C8-A123-55AB383B9042}" type="presParOf" srcId="{670C5075-F03D-4D63-8677-7C3C3286B93E}" destId="{1B2616B8-C175-4909-8E74-D54FB621C7E5}" srcOrd="14" destOrd="0" presId="urn:microsoft.com/office/officeart/2005/8/layout/cycle6"/>
    <dgm:cxn modelId="{44EF5B20-1899-45EE-8227-D31E114091BC}" type="presParOf" srcId="{670C5075-F03D-4D63-8677-7C3C3286B93E}" destId="{D81B10CE-2D70-4A36-9C1F-B1BB3A5DFFE6}" srcOrd="15" destOrd="0" presId="urn:microsoft.com/office/officeart/2005/8/layout/cycle6"/>
    <dgm:cxn modelId="{1A1A7340-D485-42BA-9D3E-45CC44011077}" type="presParOf" srcId="{670C5075-F03D-4D63-8677-7C3C3286B93E}" destId="{C625826E-08D0-4AFB-988F-5C4FFF613333}" srcOrd="16" destOrd="0" presId="urn:microsoft.com/office/officeart/2005/8/layout/cycle6"/>
    <dgm:cxn modelId="{60F4C8D5-17E2-4A96-933E-22CD59375CB3}" type="presParOf" srcId="{670C5075-F03D-4D63-8677-7C3C3286B93E}" destId="{293C3F99-7F01-47BC-AE6D-8A88668F735D}" srcOrd="17" destOrd="0" presId="urn:microsoft.com/office/officeart/2005/8/layout/cycle6"/>
    <dgm:cxn modelId="{C638E2D9-FA4E-477A-9BCA-2AE7FAD3D3FD}" type="presParOf" srcId="{670C5075-F03D-4D63-8677-7C3C3286B93E}" destId="{E619B5BE-051F-4534-9496-128974190D43}" srcOrd="18" destOrd="0" presId="urn:microsoft.com/office/officeart/2005/8/layout/cycle6"/>
    <dgm:cxn modelId="{CA5BF687-D6F6-46ED-B6B3-FC80C23B4C34}" type="presParOf" srcId="{670C5075-F03D-4D63-8677-7C3C3286B93E}" destId="{6E017163-C4A7-4399-8D6C-BA9FCC0BC536}" srcOrd="19" destOrd="0" presId="urn:microsoft.com/office/officeart/2005/8/layout/cycle6"/>
    <dgm:cxn modelId="{C3E6ACB2-1E46-4B5B-8B44-3D7A5C7C612E}" type="presParOf" srcId="{670C5075-F03D-4D63-8677-7C3C3286B93E}" destId="{E9D7EA81-9225-494F-B415-AD4E685307E9}" srcOrd="20" destOrd="0" presId="urn:microsoft.com/office/officeart/2005/8/layout/cycle6"/>
    <dgm:cxn modelId="{5BC4D4E9-35C6-4197-B6AD-65C249E39496}" type="presParOf" srcId="{670C5075-F03D-4D63-8677-7C3C3286B93E}" destId="{EF344955-D61F-4BB1-896C-266F11A0F048}" srcOrd="21" destOrd="0" presId="urn:microsoft.com/office/officeart/2005/8/layout/cycle6"/>
    <dgm:cxn modelId="{83121DF3-8CCC-4443-91AD-77DE0EF52AC7}" type="presParOf" srcId="{670C5075-F03D-4D63-8677-7C3C3286B93E}" destId="{677984F5-827E-41EF-B138-A50CDA5D4D04}" srcOrd="22" destOrd="0" presId="urn:microsoft.com/office/officeart/2005/8/layout/cycle6"/>
    <dgm:cxn modelId="{6B772C17-6955-46D8-B3B5-6F5A5F1D72C8}" type="presParOf" srcId="{670C5075-F03D-4D63-8677-7C3C3286B93E}" destId="{0C639E06-37BB-4BD3-AA5F-DB64086FA49C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764729-64A1-4E5F-A00A-A70E9389AB19}">
      <dsp:nvSpPr>
        <dsp:cNvPr id="0" name=""/>
        <dsp:cNvSpPr/>
      </dsp:nvSpPr>
      <dsp:spPr>
        <a:xfrm>
          <a:off x="5867650" y="523588"/>
          <a:ext cx="1246219" cy="672659"/>
        </a:xfrm>
        <a:prstGeom prst="roundRect">
          <a:avLst/>
        </a:prstGeom>
        <a:solidFill>
          <a:srgbClr val="7DE9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Team </a:t>
          </a:r>
          <a:r>
            <a:rPr lang="fi-FI" sz="1000" b="1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building</a:t>
          </a:r>
          <a:r>
            <a:rPr lang="fi-FI" sz="1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endParaRPr lang="fi-FI" sz="10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900487" y="556425"/>
        <a:ext cx="1180545" cy="606985"/>
      </dsp:txXfrm>
    </dsp:sp>
    <dsp:sp modelId="{8D1BFC4F-BEF6-4757-AAC3-BB8E6E342E39}">
      <dsp:nvSpPr>
        <dsp:cNvPr id="0" name=""/>
        <dsp:cNvSpPr/>
      </dsp:nvSpPr>
      <dsp:spPr>
        <a:xfrm>
          <a:off x="2533562" y="128768"/>
          <a:ext cx="4671668" cy="4671668"/>
        </a:xfrm>
        <a:custGeom>
          <a:avLst/>
          <a:gdLst/>
          <a:ahLst/>
          <a:cxnLst/>
          <a:rect l="0" t="0" r="0" b="0"/>
          <a:pathLst>
            <a:path>
              <a:moveTo>
                <a:pt x="4301123" y="1073392"/>
              </a:moveTo>
              <a:arcTo wR="2335834" hR="2335834" stAng="19637073" swAng="1018596"/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6FAF4B-AED3-4D20-8FFD-1C5BB2F3F11B}">
      <dsp:nvSpPr>
        <dsp:cNvPr id="0" name=""/>
        <dsp:cNvSpPr/>
      </dsp:nvSpPr>
      <dsp:spPr>
        <a:xfrm>
          <a:off x="6568682" y="1837773"/>
          <a:ext cx="1273912" cy="517927"/>
        </a:xfrm>
        <a:prstGeom prst="roundRect">
          <a:avLst/>
        </a:prstGeom>
        <a:solidFill>
          <a:srgbClr val="7DE9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00" b="1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Entrepreneuship</a:t>
          </a:r>
          <a:endParaRPr lang="fi-FI" sz="10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593965" y="1863056"/>
        <a:ext cx="1223346" cy="467361"/>
      </dsp:txXfrm>
    </dsp:sp>
    <dsp:sp modelId="{36CDC637-A843-4549-BDBB-0CC61451B240}">
      <dsp:nvSpPr>
        <dsp:cNvPr id="0" name=""/>
        <dsp:cNvSpPr/>
      </dsp:nvSpPr>
      <dsp:spPr>
        <a:xfrm>
          <a:off x="2816473" y="-990061"/>
          <a:ext cx="4671668" cy="4671668"/>
        </a:xfrm>
        <a:custGeom>
          <a:avLst/>
          <a:gdLst/>
          <a:ahLst/>
          <a:cxnLst/>
          <a:rect l="0" t="0" r="0" b="0"/>
          <a:pathLst>
            <a:path>
              <a:moveTo>
                <a:pt x="4422050" y="3386462"/>
              </a:moveTo>
              <a:arcTo wR="2335834" hR="2335834" stAng="1603802" swAng="9000001"/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2E85E0-9DA4-4A03-B576-9BFB2F27F4DD}">
      <dsp:nvSpPr>
        <dsp:cNvPr id="0" name=""/>
        <dsp:cNvSpPr/>
      </dsp:nvSpPr>
      <dsp:spPr>
        <a:xfrm>
          <a:off x="2442362" y="985368"/>
          <a:ext cx="1034860" cy="448340"/>
        </a:xfrm>
        <a:prstGeom prst="roundRect">
          <a:avLst/>
        </a:prstGeom>
        <a:solidFill>
          <a:srgbClr val="92FC6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00" b="1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Budgeting</a:t>
          </a:r>
          <a:r>
            <a:rPr lang="fi-FI" sz="1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endParaRPr lang="fi-FI" sz="10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464248" y="1007254"/>
        <a:ext cx="991088" cy="404568"/>
      </dsp:txXfrm>
    </dsp:sp>
    <dsp:sp modelId="{78C11CB1-8389-4F5A-A557-4A69267D63AC}">
      <dsp:nvSpPr>
        <dsp:cNvPr id="0" name=""/>
        <dsp:cNvSpPr/>
      </dsp:nvSpPr>
      <dsp:spPr>
        <a:xfrm>
          <a:off x="2386280" y="204611"/>
          <a:ext cx="5232638" cy="5232638"/>
        </a:xfrm>
        <a:custGeom>
          <a:avLst/>
          <a:gdLst/>
          <a:ahLst/>
          <a:cxnLst/>
          <a:rect l="0" t="0" r="0" b="0"/>
          <a:pathLst>
            <a:path>
              <a:moveTo>
                <a:pt x="789040" y="743840"/>
              </a:moveTo>
              <a:arcTo wR="2616319" hR="2616319" stAng="13541997" swAng="10662490"/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DD134A-529A-4C48-AAB4-AF7D63A28078}">
      <dsp:nvSpPr>
        <dsp:cNvPr id="0" name=""/>
        <dsp:cNvSpPr/>
      </dsp:nvSpPr>
      <dsp:spPr>
        <a:xfrm>
          <a:off x="5900894" y="4656491"/>
          <a:ext cx="1034860" cy="672659"/>
        </a:xfrm>
        <a:prstGeom prst="roundRect">
          <a:avLst/>
        </a:prstGeom>
        <a:solidFill>
          <a:srgbClr val="7DE9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IT in Business</a:t>
          </a:r>
          <a:endParaRPr lang="fi-FI" sz="10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933731" y="4689328"/>
        <a:ext cx="969186" cy="606985"/>
      </dsp:txXfrm>
    </dsp:sp>
    <dsp:sp modelId="{DFA83F2A-4A9B-4FA4-AEE4-A67B3CECB920}">
      <dsp:nvSpPr>
        <dsp:cNvPr id="0" name=""/>
        <dsp:cNvSpPr/>
      </dsp:nvSpPr>
      <dsp:spPr>
        <a:xfrm>
          <a:off x="3209213" y="587928"/>
          <a:ext cx="4671668" cy="4671668"/>
        </a:xfrm>
        <a:custGeom>
          <a:avLst/>
          <a:gdLst/>
          <a:ahLst/>
          <a:cxnLst/>
          <a:rect l="0" t="0" r="0" b="0"/>
          <a:pathLst>
            <a:path>
              <a:moveTo>
                <a:pt x="2680453" y="4646106"/>
              </a:moveTo>
              <a:arcTo wR="2335834" hR="2335834" stAng="4890951" swAng="1654827"/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BA25CC-7799-48CA-A3DF-744E3020EF24}">
      <dsp:nvSpPr>
        <dsp:cNvPr id="0" name=""/>
        <dsp:cNvSpPr/>
      </dsp:nvSpPr>
      <dsp:spPr>
        <a:xfrm>
          <a:off x="3735281" y="4678628"/>
          <a:ext cx="1034860" cy="672659"/>
        </a:xfrm>
        <a:prstGeom prst="roundRect">
          <a:avLst/>
        </a:prstGeom>
        <a:solidFill>
          <a:srgbClr val="92FC6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Project Planning</a:t>
          </a:r>
          <a:endParaRPr lang="fi-FI" sz="10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768118" y="4711465"/>
        <a:ext cx="969186" cy="606985"/>
      </dsp:txXfrm>
    </dsp:sp>
    <dsp:sp modelId="{1B2616B8-C175-4909-8E74-D54FB621C7E5}">
      <dsp:nvSpPr>
        <dsp:cNvPr id="0" name=""/>
        <dsp:cNvSpPr/>
      </dsp:nvSpPr>
      <dsp:spPr>
        <a:xfrm>
          <a:off x="2864614" y="617923"/>
          <a:ext cx="4671668" cy="4671668"/>
        </a:xfrm>
        <a:custGeom>
          <a:avLst/>
          <a:gdLst/>
          <a:ahLst/>
          <a:cxnLst/>
          <a:rect l="0" t="0" r="0" b="0"/>
          <a:pathLst>
            <a:path>
              <a:moveTo>
                <a:pt x="865853" y="4151123"/>
              </a:moveTo>
              <a:arcTo wR="2335834" hR="2335834" stAng="7739987" swAng="895215"/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1B10CE-2D70-4A36-9C1F-B1BB3A5DFFE6}">
      <dsp:nvSpPr>
        <dsp:cNvPr id="0" name=""/>
        <dsp:cNvSpPr/>
      </dsp:nvSpPr>
      <dsp:spPr>
        <a:xfrm>
          <a:off x="2568340" y="3783276"/>
          <a:ext cx="1034860" cy="541080"/>
        </a:xfrm>
        <a:prstGeom prst="roundRect">
          <a:avLst/>
        </a:prstGeom>
        <a:solidFill>
          <a:srgbClr val="92FC6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Marketing </a:t>
          </a:r>
          <a:endParaRPr lang="fi-FI" sz="10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594753" y="3809689"/>
        <a:ext cx="982034" cy="488254"/>
      </dsp:txXfrm>
    </dsp:sp>
    <dsp:sp modelId="{293C3F99-7F01-47BC-AE6D-8A88668F735D}">
      <dsp:nvSpPr>
        <dsp:cNvPr id="0" name=""/>
        <dsp:cNvSpPr/>
      </dsp:nvSpPr>
      <dsp:spPr>
        <a:xfrm>
          <a:off x="2278167" y="-160834"/>
          <a:ext cx="4671668" cy="4671668"/>
        </a:xfrm>
        <a:custGeom>
          <a:avLst/>
          <a:gdLst/>
          <a:ahLst/>
          <a:cxnLst/>
          <a:rect l="0" t="0" r="0" b="0"/>
          <a:pathLst>
            <a:path>
              <a:moveTo>
                <a:pt x="633438" y="3935199"/>
              </a:moveTo>
              <a:arcTo wR="2335834" hR="2335834" stAng="8207239" swAng="1789255"/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19B5BE-051F-4534-9496-128974190D43}">
      <dsp:nvSpPr>
        <dsp:cNvPr id="0" name=""/>
        <dsp:cNvSpPr/>
      </dsp:nvSpPr>
      <dsp:spPr>
        <a:xfrm>
          <a:off x="1741079" y="2198845"/>
          <a:ext cx="1213983" cy="505220"/>
        </a:xfrm>
        <a:prstGeom prst="roundRect">
          <a:avLst/>
        </a:prstGeom>
        <a:solidFill>
          <a:srgbClr val="92FC6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Visual </a:t>
          </a:r>
          <a:r>
            <a:rPr lang="fi-FI" sz="1000" b="1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Communication</a:t>
          </a:r>
          <a:r>
            <a:rPr lang="fi-FI" sz="1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endParaRPr lang="fi-FI" sz="10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765742" y="2223508"/>
        <a:ext cx="1164657" cy="455894"/>
      </dsp:txXfrm>
    </dsp:sp>
    <dsp:sp modelId="{E9D7EA81-9225-494F-B415-AD4E685307E9}">
      <dsp:nvSpPr>
        <dsp:cNvPr id="0" name=""/>
        <dsp:cNvSpPr/>
      </dsp:nvSpPr>
      <dsp:spPr>
        <a:xfrm>
          <a:off x="2347598" y="86024"/>
          <a:ext cx="5047390" cy="5047390"/>
        </a:xfrm>
        <a:custGeom>
          <a:avLst/>
          <a:gdLst/>
          <a:ahLst/>
          <a:cxnLst/>
          <a:rect l="0" t="0" r="0" b="0"/>
          <a:pathLst>
            <a:path>
              <a:moveTo>
                <a:pt x="42386" y="2063106"/>
              </a:moveTo>
              <a:arcTo wR="2523695" hR="2523695" stAng="11430945" swAng="10662490"/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344955-D61F-4BB1-896C-266F11A0F048}">
      <dsp:nvSpPr>
        <dsp:cNvPr id="0" name=""/>
        <dsp:cNvSpPr/>
      </dsp:nvSpPr>
      <dsp:spPr>
        <a:xfrm>
          <a:off x="6768596" y="3020593"/>
          <a:ext cx="1034860" cy="672659"/>
        </a:xfrm>
        <a:prstGeom prst="roundRect">
          <a:avLst/>
        </a:prstGeom>
        <a:solidFill>
          <a:srgbClr val="7DE9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Financial Accounting</a:t>
          </a:r>
          <a:endParaRPr lang="fi-FI" sz="10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801433" y="3053430"/>
        <a:ext cx="969186" cy="606985"/>
      </dsp:txXfrm>
    </dsp:sp>
    <dsp:sp modelId="{0C639E06-37BB-4BD3-AA5F-DB64086FA49C}">
      <dsp:nvSpPr>
        <dsp:cNvPr id="0" name=""/>
        <dsp:cNvSpPr/>
      </dsp:nvSpPr>
      <dsp:spPr>
        <a:xfrm>
          <a:off x="5696049" y="-807786"/>
          <a:ext cx="4671668" cy="4671668"/>
        </a:xfrm>
        <a:custGeom>
          <a:avLst/>
          <a:gdLst/>
          <a:ahLst/>
          <a:cxnLst/>
          <a:rect l="0" t="0" r="0" b="0"/>
          <a:pathLst>
            <a:path>
              <a:moveTo>
                <a:pt x="1428044" y="4488051"/>
              </a:moveTo>
              <a:arcTo wR="2335834" hR="2335834" stAng="6772179" swAng="5505905"/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9B937-4D7D-4EC4-86EF-41E6A07071A7}" type="datetimeFigureOut">
              <a:rPr lang="fi-FI" smtClean="0"/>
              <a:pPr/>
              <a:t>8.9.2015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55DAB-7C1E-4827-84C1-1676046AD2B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5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pinkk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8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109112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lava pohja: Pelkkä tekst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B88138-5766-422B-8A8F-21986793E9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644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lava pohja: Otsikko ja tekst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468313" y="18864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B88138-5766-422B-8A8F-21986793E9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5126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lava pohja: Otsikko ja teksti, ei sivunumero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468313" y="18864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933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lava pohja: Otsikko ja teksti, kuvat, ei sivunumero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0" y="4868863"/>
            <a:ext cx="2987824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468313" y="18864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31683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13" name="Kuvan paikkamerkki 10"/>
          <p:cNvSpPr>
            <a:spLocks noGrp="1"/>
          </p:cNvSpPr>
          <p:nvPr>
            <p:ph type="pic" sz="quarter" idx="14"/>
          </p:nvPr>
        </p:nvSpPr>
        <p:spPr>
          <a:xfrm>
            <a:off x="2987824" y="4868863"/>
            <a:ext cx="3168352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  <p:sp>
        <p:nvSpPr>
          <p:cNvPr id="14" name="Kuvan paikkamerkki 10"/>
          <p:cNvSpPr>
            <a:spLocks noGrp="1"/>
          </p:cNvSpPr>
          <p:nvPr>
            <p:ph type="pic" sz="quarter" idx="15"/>
          </p:nvPr>
        </p:nvSpPr>
        <p:spPr>
          <a:xfrm>
            <a:off x="6156176" y="4868863"/>
            <a:ext cx="2987824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39609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pinkk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46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purppur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3886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keltaine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73693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oranss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09355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turkoos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37852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vihreä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5400" b="1" cap="none" spc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111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purppur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6110707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1"/>
          <p:cNvSpPr>
            <a:spLocks noGrp="1"/>
          </p:cNvSpPr>
          <p:nvPr>
            <p:ph type="title"/>
          </p:nvPr>
        </p:nvSpPr>
        <p:spPr>
          <a:xfrm>
            <a:off x="683569" y="1916832"/>
            <a:ext cx="7704855" cy="4104456"/>
          </a:xfrm>
        </p:spPr>
        <p:txBody>
          <a:bodyPr anchor="t">
            <a:noAutofit/>
          </a:bodyPr>
          <a:lstStyle>
            <a:lvl1pPr algn="l">
              <a:defRPr sz="6000" b="1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84692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DB88138-5766-422B-8A8F-21986793E9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1411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DB88138-5766-422B-8A8F-21986793E9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36820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Väljäpohja: Otsikko ja 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title"/>
          </p:nvPr>
        </p:nvSpPr>
        <p:spPr>
          <a:xfrm>
            <a:off x="468313" y="1412875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25528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dia isoille kuvil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tunnisteen paikkamerkki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DB88138-5766-422B-8A8F-21986793E9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23734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imeinen 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83613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42860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1412775"/>
            <a:ext cx="5486400" cy="331479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01208"/>
            <a:ext cx="5486400" cy="7269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DB88138-5766-422B-8A8F-21986793E9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753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keltaine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tx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207263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oranss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932317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turkoos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5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6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94652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vihreä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8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9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/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297217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918648" cy="3456383"/>
          </a:xfrm>
        </p:spPr>
        <p:txBody>
          <a:bodyPr anchor="t">
            <a:no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Tekstin paikkamerkki 5"/>
          <p:cNvSpPr>
            <a:spLocks noGrp="1"/>
          </p:cNvSpPr>
          <p:nvPr>
            <p:ph type="body" sz="quarter" idx="10" hasCustomPrompt="1"/>
          </p:nvPr>
        </p:nvSpPr>
        <p:spPr>
          <a:xfrm>
            <a:off x="684213" y="5300663"/>
            <a:ext cx="4608512" cy="649287"/>
          </a:xfrm>
        </p:spPr>
        <p:txBody>
          <a:bodyPr/>
          <a:lstStyle>
            <a:lvl1pPr>
              <a:buNone/>
              <a:defRPr sz="1600" b="0" i="0" baseline="0">
                <a:solidFill>
                  <a:schemeClr val="tx1"/>
                </a:solidFill>
                <a:latin typeface="Georgia" pitchFamily="18" charset="0"/>
              </a:defRPr>
            </a:lvl1pPr>
          </a:lstStyle>
          <a:p>
            <a:pPr lvl="0"/>
            <a:r>
              <a:rPr lang="fi-FI" dirty="0" smtClean="0"/>
              <a:t>Tähän tulee esittäjän nimi tai hankkeen nimi</a:t>
            </a:r>
          </a:p>
        </p:txBody>
      </p:sp>
      <p:sp>
        <p:nvSpPr>
          <p:cNvPr id="4" name="Kuvan paikkamerkki 7"/>
          <p:cNvSpPr>
            <a:spLocks noGrp="1"/>
          </p:cNvSpPr>
          <p:nvPr>
            <p:ph type="pic" sz="quarter" idx="11" hasCustomPrompt="1"/>
          </p:nvPr>
        </p:nvSpPr>
        <p:spPr>
          <a:xfrm>
            <a:off x="5940152" y="188640"/>
            <a:ext cx="2735882" cy="865188"/>
          </a:xfrm>
        </p:spPr>
        <p:txBody>
          <a:bodyPr/>
          <a:lstStyle>
            <a:lvl1pPr algn="r">
              <a:buNone/>
              <a:defRPr sz="1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noProof="0" dirty="0" smtClean="0"/>
              <a:t>Hanke logo tai yhteystyökumppanin logo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48183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 ilman sivunum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6819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Otsikko, sisältö ja kuv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708275"/>
            <a:ext cx="8229600" cy="187285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8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-2597" y="4868863"/>
            <a:ext cx="2990421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  <p:sp>
        <p:nvSpPr>
          <p:cNvPr id="10" name="Kuvan paikkamerkki 10"/>
          <p:cNvSpPr>
            <a:spLocks noGrp="1"/>
          </p:cNvSpPr>
          <p:nvPr>
            <p:ph type="pic" sz="quarter" idx="14"/>
          </p:nvPr>
        </p:nvSpPr>
        <p:spPr>
          <a:xfrm>
            <a:off x="2987824" y="4868863"/>
            <a:ext cx="3206446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  <p:sp>
        <p:nvSpPr>
          <p:cNvPr id="12" name="Kuvan paikkamerkki 10"/>
          <p:cNvSpPr>
            <a:spLocks noGrp="1"/>
          </p:cNvSpPr>
          <p:nvPr>
            <p:ph type="pic" sz="quarter" idx="15"/>
          </p:nvPr>
        </p:nvSpPr>
        <p:spPr>
          <a:xfrm>
            <a:off x="6156176" y="4868863"/>
            <a:ext cx="2987824" cy="198913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777582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2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68313" y="14128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2708275"/>
            <a:ext cx="8229600" cy="341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68313" y="6237288"/>
            <a:ext cx="5975350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16688" y="6237288"/>
            <a:ext cx="2170112" cy="3603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n-cs"/>
              </a:defRPr>
            </a:lvl1pPr>
          </a:lstStyle>
          <a:p>
            <a:fld id="{2DB88138-5766-422B-8A8F-21986793E9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759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C008C"/>
        </a:buClr>
        <a:buFont typeface="Wingdings" pitchFamily="2" charset="2"/>
        <a:buChar char="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EC008C"/>
        </a:buClr>
        <a:buFont typeface="Wingdings" pitchFamily="2" charset="2"/>
        <a:buChar char="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Tahoma" pitchFamily="34" charset="0"/>
        <a:buChar char="»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 3" pitchFamily="18" charset="2"/>
        <a:buChar char="ê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0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Diagram 22"/>
          <p:cNvGraphicFramePr/>
          <p:nvPr>
            <p:extLst>
              <p:ext uri="{D42A27DB-BD31-4B8C-83A1-F6EECF244321}">
                <p14:modId xmlns:p14="http://schemas.microsoft.com/office/powerpoint/2010/main" val="2064537455"/>
              </p:ext>
            </p:extLst>
          </p:nvPr>
        </p:nvGraphicFramePr>
        <p:xfrm>
          <a:off x="-643436" y="1370965"/>
          <a:ext cx="9973616" cy="53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Oval 11"/>
          <p:cNvSpPr/>
          <p:nvPr/>
        </p:nvSpPr>
        <p:spPr>
          <a:xfrm rot="567437">
            <a:off x="2631062" y="2468774"/>
            <a:ext cx="2039084" cy="2945422"/>
          </a:xfrm>
          <a:custGeom>
            <a:avLst/>
            <a:gdLst/>
            <a:ahLst/>
            <a:cxnLst/>
            <a:rect l="l" t="t" r="r" b="b"/>
            <a:pathLst>
              <a:path w="2039084" h="2945422">
                <a:moveTo>
                  <a:pt x="1326404" y="0"/>
                </a:moveTo>
                <a:cubicBezTo>
                  <a:pt x="1011451" y="43459"/>
                  <a:pt x="767171" y="354666"/>
                  <a:pt x="767171" y="732194"/>
                </a:cubicBezTo>
                <a:cubicBezTo>
                  <a:pt x="767171" y="1139911"/>
                  <a:pt x="1052080" y="1470276"/>
                  <a:pt x="1403128" y="1470276"/>
                </a:cubicBezTo>
                <a:cubicBezTo>
                  <a:pt x="1754176" y="1470276"/>
                  <a:pt x="2039084" y="1800642"/>
                  <a:pt x="2039084" y="2208358"/>
                </a:cubicBezTo>
                <a:cubicBezTo>
                  <a:pt x="2039084" y="2609321"/>
                  <a:pt x="1763536" y="2935475"/>
                  <a:pt x="1420493" y="2945422"/>
                </a:cubicBezTo>
                <a:cubicBezTo>
                  <a:pt x="634174" y="2935511"/>
                  <a:pt x="0" y="2278805"/>
                  <a:pt x="0" y="1470276"/>
                </a:cubicBezTo>
                <a:cubicBezTo>
                  <a:pt x="0" y="694294"/>
                  <a:pt x="584146" y="58157"/>
                  <a:pt x="1326404" y="0"/>
                </a:cubicBezTo>
                <a:close/>
              </a:path>
            </a:pathLst>
          </a:custGeom>
          <a:solidFill>
            <a:srgbClr val="57FB1D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2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0555412">
            <a:off x="4000441" y="2472222"/>
            <a:ext cx="1896020" cy="2938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177709" y="2858499"/>
            <a:ext cx="12246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Planning and </a:t>
            </a:r>
            <a:r>
              <a:rPr lang="fi-FI" sz="1400" b="1" dirty="0" err="1" smtClean="0"/>
              <a:t>Starting</a:t>
            </a:r>
            <a:r>
              <a:rPr lang="fi-FI" sz="1400" b="1" dirty="0" smtClean="0"/>
              <a:t> a Business</a:t>
            </a:r>
            <a:endParaRPr lang="fi-FI" sz="1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043281" y="4224965"/>
            <a:ext cx="1313508" cy="73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 smtClean="0"/>
              <a:t>Operating a </a:t>
            </a:r>
            <a:r>
              <a:rPr lang="fi-FI" sz="1400" b="1" dirty="0" err="1" smtClean="0"/>
              <a:t>Successful</a:t>
            </a:r>
            <a:r>
              <a:rPr lang="fi-FI" sz="1400" b="1" dirty="0" smtClean="0"/>
              <a:t> Business</a:t>
            </a:r>
            <a:endParaRPr lang="fi-FI" sz="1400" b="1" dirty="0"/>
          </a:p>
        </p:txBody>
      </p:sp>
      <p:sp>
        <p:nvSpPr>
          <p:cNvPr id="21" name="Chevron 20"/>
          <p:cNvSpPr/>
          <p:nvPr/>
        </p:nvSpPr>
        <p:spPr>
          <a:xfrm>
            <a:off x="278578" y="275358"/>
            <a:ext cx="8496944" cy="576064"/>
          </a:xfrm>
          <a:prstGeom prst="chevron">
            <a:avLst/>
          </a:prstGeom>
          <a:solidFill>
            <a:srgbClr val="D1098E"/>
          </a:solidFill>
          <a:ln w="12700">
            <a:solidFill>
              <a:schemeClr val="bg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 b="1" dirty="0" smtClean="0">
              <a:solidFill>
                <a:schemeClr val="bg1"/>
              </a:solidFill>
            </a:endParaRPr>
          </a:p>
          <a:p>
            <a:pPr algn="ctr"/>
            <a:r>
              <a:rPr lang="fi-FI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Essentials of Business </a:t>
            </a:r>
            <a:endParaRPr lang="fi-FI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fi-FI" sz="1600" b="1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</a:t>
            </a:r>
            <a:r>
              <a:rPr lang="fi-FI" sz="16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0 </a:t>
            </a:r>
            <a:r>
              <a:rPr lang="fi-FI" sz="1600" b="1" dirty="0" err="1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cr</a:t>
            </a:r>
            <a:endParaRPr lang="fi-FI" sz="1600" b="1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r"/>
            <a:endParaRPr lang="fi-FI" sz="1600" b="1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02330" y="1628799"/>
            <a:ext cx="889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September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213387" y="2921394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October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24289" y="4875855"/>
            <a:ext cx="7617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February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30033" y="3304994"/>
            <a:ext cx="5806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March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57087" y="2068966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April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114274" y="1436434"/>
            <a:ext cx="4491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May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70994" y="5807276"/>
            <a:ext cx="6960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January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90630" y="5769290"/>
            <a:ext cx="84029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December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327895" y="4161632"/>
            <a:ext cx="8499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November</a:t>
            </a:r>
            <a:endParaRPr lang="fi-FI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Oval Callout 32"/>
          <p:cNvSpPr/>
          <p:nvPr/>
        </p:nvSpPr>
        <p:spPr>
          <a:xfrm>
            <a:off x="6888754" y="1436434"/>
            <a:ext cx="1930988" cy="1014428"/>
          </a:xfrm>
          <a:prstGeom prst="wedgeEllipseCallout">
            <a:avLst>
              <a:gd name="adj1" fmla="val -65771"/>
              <a:gd name="adj2" fmla="val 28829"/>
            </a:avLst>
          </a:prstGeom>
          <a:solidFill>
            <a:schemeClr val="bg1"/>
          </a:solidFill>
          <a:ln>
            <a:solidFill>
              <a:srgbClr val="EC2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</a:rPr>
              <a:t>My </a:t>
            </a:r>
            <a:r>
              <a:rPr lang="fi-FI" sz="900" b="1" dirty="0" err="1" smtClean="0">
                <a:solidFill>
                  <a:schemeClr val="tx1"/>
                </a:solidFill>
              </a:rPr>
              <a:t>Team</a:t>
            </a:r>
            <a:endParaRPr lang="fi-FI" sz="900" b="1" dirty="0" smtClean="0">
              <a:solidFill>
                <a:schemeClr val="tx1"/>
              </a:solidFill>
            </a:endParaRPr>
          </a:p>
          <a:p>
            <a:pPr algn="ctr"/>
            <a:r>
              <a:rPr lang="fi-FI" sz="900" dirty="0" err="1" smtClean="0">
                <a:solidFill>
                  <a:schemeClr val="tx1"/>
                </a:solidFill>
              </a:rPr>
              <a:t>Who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are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? </a:t>
            </a:r>
            <a:r>
              <a:rPr lang="fi-FI" sz="900" dirty="0" err="1" smtClean="0">
                <a:solidFill>
                  <a:schemeClr val="tx1"/>
                </a:solidFill>
              </a:rPr>
              <a:t>Where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are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from</a:t>
            </a:r>
            <a:r>
              <a:rPr lang="fi-FI" sz="900" dirty="0" smtClean="0">
                <a:solidFill>
                  <a:schemeClr val="tx1"/>
                </a:solidFill>
              </a:rPr>
              <a:t>? </a:t>
            </a:r>
            <a:r>
              <a:rPr lang="fi-FI" sz="900" dirty="0" err="1" smtClean="0">
                <a:solidFill>
                  <a:schemeClr val="tx1"/>
                </a:solidFill>
              </a:rPr>
              <a:t>Where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are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now</a:t>
            </a:r>
            <a:r>
              <a:rPr lang="fi-FI" sz="900" dirty="0" smtClean="0">
                <a:solidFill>
                  <a:schemeClr val="tx1"/>
                </a:solidFill>
              </a:rPr>
              <a:t>?</a:t>
            </a:r>
          </a:p>
          <a:p>
            <a:pPr algn="ctr"/>
            <a:endParaRPr lang="fi-FI" sz="900" b="1" dirty="0">
              <a:solidFill>
                <a:schemeClr val="tx1"/>
              </a:solidFill>
            </a:endParaRPr>
          </a:p>
        </p:txBody>
      </p:sp>
      <p:sp>
        <p:nvSpPr>
          <p:cNvPr id="34" name="Oval Callout 33"/>
          <p:cNvSpPr/>
          <p:nvPr/>
        </p:nvSpPr>
        <p:spPr>
          <a:xfrm>
            <a:off x="7507194" y="2684208"/>
            <a:ext cx="1594577" cy="1084697"/>
          </a:xfrm>
          <a:prstGeom prst="wedgeEllipseCallout">
            <a:avLst>
              <a:gd name="adj1" fmla="val -61491"/>
              <a:gd name="adj2" fmla="val 24223"/>
            </a:avLst>
          </a:prstGeom>
          <a:solidFill>
            <a:schemeClr val="bg1"/>
          </a:solidFill>
          <a:ln>
            <a:solidFill>
              <a:srgbClr val="EC2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 err="1" smtClean="0">
                <a:solidFill>
                  <a:schemeClr val="tx1"/>
                </a:solidFill>
              </a:rPr>
              <a:t>What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does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it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take</a:t>
            </a:r>
            <a:r>
              <a:rPr lang="fi-FI" sz="900" dirty="0" smtClean="0">
                <a:solidFill>
                  <a:schemeClr val="tx1"/>
                </a:solidFill>
              </a:rPr>
              <a:t> to </a:t>
            </a:r>
            <a:r>
              <a:rPr lang="fi-FI" sz="900" dirty="0" err="1" smtClean="0">
                <a:solidFill>
                  <a:schemeClr val="tx1"/>
                </a:solidFill>
              </a:rPr>
              <a:t>become</a:t>
            </a:r>
            <a:r>
              <a:rPr lang="fi-FI" sz="900" dirty="0" smtClean="0">
                <a:solidFill>
                  <a:schemeClr val="tx1"/>
                </a:solidFill>
              </a:rPr>
              <a:t> an </a:t>
            </a:r>
            <a:r>
              <a:rPr lang="fi-FI" sz="900" dirty="0" err="1" smtClean="0">
                <a:solidFill>
                  <a:schemeClr val="tx1"/>
                </a:solidFill>
              </a:rPr>
              <a:t>entrepreneur</a:t>
            </a:r>
            <a:r>
              <a:rPr lang="fi-FI" sz="900" dirty="0" smtClean="0">
                <a:solidFill>
                  <a:schemeClr val="tx1"/>
                </a:solidFill>
              </a:rPr>
              <a:t>? 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</a:rPr>
              <a:t>How is a </a:t>
            </a:r>
            <a:r>
              <a:rPr lang="fi-FI" sz="900" dirty="0" err="1" smtClean="0">
                <a:solidFill>
                  <a:schemeClr val="tx1"/>
                </a:solidFill>
              </a:rPr>
              <a:t>company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started</a:t>
            </a:r>
            <a:r>
              <a:rPr lang="fi-FI" sz="900" dirty="0" smtClean="0">
                <a:solidFill>
                  <a:schemeClr val="tx1"/>
                </a:solidFill>
              </a:rPr>
              <a:t>?</a:t>
            </a:r>
            <a:endParaRPr lang="fi-FI" sz="900" dirty="0">
              <a:solidFill>
                <a:schemeClr val="tx1"/>
              </a:solidFill>
            </a:endParaRPr>
          </a:p>
        </p:txBody>
      </p:sp>
      <p:sp>
        <p:nvSpPr>
          <p:cNvPr id="35" name="Oval Callout 34"/>
          <p:cNvSpPr/>
          <p:nvPr/>
        </p:nvSpPr>
        <p:spPr>
          <a:xfrm>
            <a:off x="452765" y="980728"/>
            <a:ext cx="1726239" cy="1082043"/>
          </a:xfrm>
          <a:prstGeom prst="wedgeEllipseCallout">
            <a:avLst>
              <a:gd name="adj1" fmla="val 41020"/>
              <a:gd name="adj2" fmla="val 50715"/>
            </a:avLst>
          </a:prstGeom>
          <a:solidFill>
            <a:schemeClr val="bg1"/>
          </a:solidFill>
          <a:ln>
            <a:solidFill>
              <a:srgbClr val="EC2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tx1"/>
                </a:solidFill>
              </a:rPr>
              <a:t>How </a:t>
            </a:r>
            <a:r>
              <a:rPr lang="fi-FI" sz="900" dirty="0" err="1" smtClean="0">
                <a:solidFill>
                  <a:schemeClr val="tx1"/>
                </a:solidFill>
              </a:rPr>
              <a:t>should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be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prepared</a:t>
            </a:r>
            <a:r>
              <a:rPr lang="fi-FI" sz="900" dirty="0" smtClean="0">
                <a:solidFill>
                  <a:schemeClr val="tx1"/>
                </a:solidFill>
              </a:rPr>
              <a:t> for </a:t>
            </a:r>
            <a:r>
              <a:rPr lang="fi-FI" sz="900" dirty="0" err="1" smtClean="0">
                <a:solidFill>
                  <a:schemeClr val="tx1"/>
                </a:solidFill>
              </a:rPr>
              <a:t>next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year</a:t>
            </a:r>
            <a:r>
              <a:rPr lang="fi-FI" sz="900" dirty="0" smtClean="0">
                <a:solidFill>
                  <a:schemeClr val="tx1"/>
                </a:solidFill>
              </a:rPr>
              <a:t>, </a:t>
            </a:r>
            <a:r>
              <a:rPr lang="fi-FI" sz="900" dirty="0" err="1" smtClean="0">
                <a:solidFill>
                  <a:schemeClr val="tx1"/>
                </a:solidFill>
              </a:rPr>
              <a:t>financially</a:t>
            </a:r>
            <a:r>
              <a:rPr lang="fi-FI" sz="900" dirty="0" smtClean="0">
                <a:solidFill>
                  <a:schemeClr val="tx1"/>
                </a:solidFill>
              </a:rPr>
              <a:t>?</a:t>
            </a:r>
          </a:p>
          <a:p>
            <a:pPr algn="ctr"/>
            <a:r>
              <a:rPr lang="fi-FI" sz="900" dirty="0" err="1" smtClean="0">
                <a:solidFill>
                  <a:schemeClr val="tx1"/>
                </a:solidFill>
              </a:rPr>
              <a:t>What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kind</a:t>
            </a:r>
            <a:r>
              <a:rPr lang="fi-FI" sz="900" dirty="0" smtClean="0">
                <a:solidFill>
                  <a:schemeClr val="tx1"/>
                </a:solidFill>
              </a:rPr>
              <a:t> of </a:t>
            </a:r>
            <a:r>
              <a:rPr lang="fi-FI" sz="900" dirty="0" err="1" smtClean="0">
                <a:solidFill>
                  <a:schemeClr val="tx1"/>
                </a:solidFill>
              </a:rPr>
              <a:t>changes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should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be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done</a:t>
            </a:r>
            <a:r>
              <a:rPr lang="fi-FI" sz="900" dirty="0" smtClean="0">
                <a:solidFill>
                  <a:schemeClr val="tx1"/>
                </a:solidFill>
              </a:rPr>
              <a:t>?</a:t>
            </a:r>
            <a:endParaRPr lang="fi-FI" sz="900" dirty="0">
              <a:solidFill>
                <a:schemeClr val="tx1"/>
              </a:solidFill>
            </a:endParaRPr>
          </a:p>
        </p:txBody>
      </p:sp>
      <p:sp>
        <p:nvSpPr>
          <p:cNvPr id="36" name="Oval Callout 35"/>
          <p:cNvSpPr/>
          <p:nvPr/>
        </p:nvSpPr>
        <p:spPr>
          <a:xfrm>
            <a:off x="6888754" y="5551587"/>
            <a:ext cx="1924769" cy="1091259"/>
          </a:xfrm>
          <a:prstGeom prst="wedgeEllipseCallout">
            <a:avLst>
              <a:gd name="adj1" fmla="val -58192"/>
              <a:gd name="adj2" fmla="val 17339"/>
            </a:avLst>
          </a:prstGeom>
          <a:solidFill>
            <a:schemeClr val="bg1"/>
          </a:solidFill>
          <a:ln>
            <a:solidFill>
              <a:srgbClr val="EC2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tx1"/>
                </a:solidFill>
              </a:rPr>
              <a:t>How </a:t>
            </a:r>
            <a:r>
              <a:rPr lang="fi-FI" sz="900" dirty="0" err="1" smtClean="0">
                <a:solidFill>
                  <a:schemeClr val="tx1"/>
                </a:solidFill>
              </a:rPr>
              <a:t>can</a:t>
            </a:r>
            <a:r>
              <a:rPr lang="fi-FI" sz="900" dirty="0" smtClean="0">
                <a:solidFill>
                  <a:schemeClr val="tx1"/>
                </a:solidFill>
              </a:rPr>
              <a:t> 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use</a:t>
            </a:r>
            <a:r>
              <a:rPr lang="fi-FI" sz="900" dirty="0" smtClean="0">
                <a:solidFill>
                  <a:schemeClr val="tx1"/>
                </a:solidFill>
              </a:rPr>
              <a:t> IT in </a:t>
            </a:r>
            <a:r>
              <a:rPr lang="fi-FI" sz="900" dirty="0" err="1" smtClean="0">
                <a:solidFill>
                  <a:schemeClr val="tx1"/>
                </a:solidFill>
              </a:rPr>
              <a:t>planning</a:t>
            </a:r>
            <a:r>
              <a:rPr lang="fi-FI" sz="900" dirty="0" smtClean="0">
                <a:solidFill>
                  <a:schemeClr val="tx1"/>
                </a:solidFill>
              </a:rPr>
              <a:t> and </a:t>
            </a:r>
            <a:r>
              <a:rPr lang="fi-FI" sz="900" dirty="0" err="1" smtClean="0">
                <a:solidFill>
                  <a:schemeClr val="tx1"/>
                </a:solidFill>
              </a:rPr>
              <a:t>running</a:t>
            </a:r>
            <a:r>
              <a:rPr lang="fi-FI" sz="900" dirty="0" smtClean="0">
                <a:solidFill>
                  <a:schemeClr val="tx1"/>
                </a:solidFill>
              </a:rPr>
              <a:t> a business? </a:t>
            </a:r>
            <a:r>
              <a:rPr lang="fi-FI" sz="900" dirty="0" err="1" smtClean="0">
                <a:solidFill>
                  <a:schemeClr val="tx1"/>
                </a:solidFill>
              </a:rPr>
              <a:t>What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benefits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can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get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from</a:t>
            </a:r>
            <a:r>
              <a:rPr lang="fi-FI" sz="900" dirty="0" smtClean="0">
                <a:solidFill>
                  <a:schemeClr val="tx1"/>
                </a:solidFill>
              </a:rPr>
              <a:t> the </a:t>
            </a:r>
            <a:r>
              <a:rPr lang="fi-FI" sz="900" dirty="0" err="1" smtClean="0">
                <a:solidFill>
                  <a:schemeClr val="tx1"/>
                </a:solidFill>
              </a:rPr>
              <a:t>use</a:t>
            </a:r>
            <a:r>
              <a:rPr lang="fi-FI" sz="900" dirty="0" smtClean="0">
                <a:solidFill>
                  <a:schemeClr val="tx1"/>
                </a:solidFill>
              </a:rPr>
              <a:t> of IT?  </a:t>
            </a:r>
            <a:endParaRPr lang="fi-FI" sz="900" dirty="0">
              <a:solidFill>
                <a:schemeClr val="tx1"/>
              </a:solidFill>
            </a:endParaRPr>
          </a:p>
        </p:txBody>
      </p:sp>
      <p:sp>
        <p:nvSpPr>
          <p:cNvPr id="17" name="Oval Callout 16"/>
          <p:cNvSpPr/>
          <p:nvPr/>
        </p:nvSpPr>
        <p:spPr>
          <a:xfrm>
            <a:off x="871752" y="5845753"/>
            <a:ext cx="1793391" cy="915198"/>
          </a:xfrm>
          <a:prstGeom prst="wedgeEllipseCallout">
            <a:avLst>
              <a:gd name="adj1" fmla="val 64788"/>
              <a:gd name="adj2" fmla="val -1295"/>
            </a:avLst>
          </a:prstGeom>
          <a:solidFill>
            <a:schemeClr val="bg1"/>
          </a:solidFill>
          <a:ln>
            <a:solidFill>
              <a:srgbClr val="EC2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tx1"/>
                </a:solidFill>
              </a:rPr>
              <a:t>How </a:t>
            </a:r>
            <a:r>
              <a:rPr lang="fi-FI" sz="900" dirty="0" err="1" smtClean="0">
                <a:solidFill>
                  <a:schemeClr val="tx1"/>
                </a:solidFill>
              </a:rPr>
              <a:t>could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launch</a:t>
            </a:r>
            <a:r>
              <a:rPr lang="fi-FI" sz="900" dirty="0" smtClean="0">
                <a:solidFill>
                  <a:schemeClr val="tx1"/>
                </a:solidFill>
              </a:rPr>
              <a:t> the business? </a:t>
            </a:r>
          </a:p>
          <a:p>
            <a:pPr algn="ctr"/>
            <a:r>
              <a:rPr lang="fi-FI" sz="900" dirty="0" err="1" smtClean="0">
                <a:solidFill>
                  <a:schemeClr val="tx1"/>
                </a:solidFill>
              </a:rPr>
              <a:t>What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steps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do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need</a:t>
            </a:r>
            <a:r>
              <a:rPr lang="fi-FI" sz="900" dirty="0" smtClean="0">
                <a:solidFill>
                  <a:schemeClr val="tx1"/>
                </a:solidFill>
              </a:rPr>
              <a:t> to </a:t>
            </a:r>
            <a:r>
              <a:rPr lang="fi-FI" sz="900" dirty="0" err="1" smtClean="0">
                <a:solidFill>
                  <a:schemeClr val="tx1"/>
                </a:solidFill>
              </a:rPr>
              <a:t>take</a:t>
            </a:r>
            <a:r>
              <a:rPr lang="fi-FI" sz="900" dirty="0" smtClean="0">
                <a:solidFill>
                  <a:schemeClr val="tx1"/>
                </a:solidFill>
              </a:rPr>
              <a:t> to </a:t>
            </a:r>
            <a:r>
              <a:rPr lang="fi-FI" sz="900" dirty="0" err="1" smtClean="0">
                <a:solidFill>
                  <a:schemeClr val="tx1"/>
                </a:solidFill>
              </a:rPr>
              <a:t>create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awareness</a:t>
            </a:r>
            <a:r>
              <a:rPr lang="fi-FI" sz="900" dirty="0" smtClean="0">
                <a:solidFill>
                  <a:schemeClr val="tx1"/>
                </a:solidFill>
              </a:rPr>
              <a:t>?</a:t>
            </a:r>
            <a:endParaRPr lang="fi-FI" sz="900" dirty="0">
              <a:solidFill>
                <a:schemeClr val="tx1"/>
              </a:solidFill>
            </a:endParaRPr>
          </a:p>
        </p:txBody>
      </p:sp>
      <p:sp>
        <p:nvSpPr>
          <p:cNvPr id="38" name="Oval Callout 37"/>
          <p:cNvSpPr/>
          <p:nvPr/>
        </p:nvSpPr>
        <p:spPr>
          <a:xfrm>
            <a:off x="83614" y="4725964"/>
            <a:ext cx="1627625" cy="1079723"/>
          </a:xfrm>
          <a:prstGeom prst="wedgeEllipseCallout">
            <a:avLst>
              <a:gd name="adj1" fmla="val 59782"/>
              <a:gd name="adj2" fmla="val 24692"/>
            </a:avLst>
          </a:prstGeom>
          <a:solidFill>
            <a:schemeClr val="bg1"/>
          </a:solidFill>
          <a:ln>
            <a:solidFill>
              <a:srgbClr val="EC2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 err="1" smtClean="0">
                <a:solidFill>
                  <a:schemeClr val="tx1"/>
                </a:solidFill>
              </a:rPr>
              <a:t>What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kind</a:t>
            </a:r>
            <a:r>
              <a:rPr lang="fi-FI" sz="900" dirty="0" smtClean="0">
                <a:solidFill>
                  <a:schemeClr val="tx1"/>
                </a:solidFill>
              </a:rPr>
              <a:t> of </a:t>
            </a:r>
            <a:r>
              <a:rPr lang="fi-FI" sz="900" dirty="0" err="1" smtClean="0">
                <a:solidFill>
                  <a:schemeClr val="tx1"/>
                </a:solidFill>
              </a:rPr>
              <a:t>tools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do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have</a:t>
            </a:r>
            <a:r>
              <a:rPr lang="fi-FI" sz="900" dirty="0" smtClean="0">
                <a:solidFill>
                  <a:schemeClr val="tx1"/>
                </a:solidFill>
              </a:rPr>
              <a:t> at </a:t>
            </a:r>
            <a:r>
              <a:rPr lang="fi-FI" sz="900" dirty="0" err="1" smtClean="0">
                <a:solidFill>
                  <a:schemeClr val="tx1"/>
                </a:solidFill>
              </a:rPr>
              <a:t>our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use</a:t>
            </a:r>
            <a:r>
              <a:rPr lang="fi-FI" sz="900" dirty="0" smtClean="0">
                <a:solidFill>
                  <a:schemeClr val="tx1"/>
                </a:solidFill>
              </a:rPr>
              <a:t> to </a:t>
            </a:r>
            <a:r>
              <a:rPr lang="fi-FI" sz="900" dirty="0" err="1" smtClean="0">
                <a:solidFill>
                  <a:schemeClr val="tx1"/>
                </a:solidFill>
              </a:rPr>
              <a:t>create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sales</a:t>
            </a:r>
            <a:r>
              <a:rPr lang="fi-FI" sz="900" dirty="0" smtClean="0">
                <a:solidFill>
                  <a:schemeClr val="tx1"/>
                </a:solidFill>
              </a:rPr>
              <a:t>? </a:t>
            </a:r>
          </a:p>
          <a:p>
            <a:pPr algn="ctr"/>
            <a:r>
              <a:rPr lang="fi-FI" sz="900" dirty="0" err="1" smtClean="0">
                <a:solidFill>
                  <a:schemeClr val="tx1"/>
                </a:solidFill>
              </a:rPr>
              <a:t>Who</a:t>
            </a:r>
            <a:r>
              <a:rPr lang="fi-FI" sz="900" dirty="0" smtClean="0">
                <a:solidFill>
                  <a:schemeClr val="tx1"/>
                </a:solidFill>
              </a:rPr>
              <a:t> is </a:t>
            </a:r>
            <a:r>
              <a:rPr lang="fi-FI" sz="900" dirty="0" err="1" smtClean="0">
                <a:solidFill>
                  <a:schemeClr val="tx1"/>
                </a:solidFill>
              </a:rPr>
              <a:t>our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customer</a:t>
            </a:r>
            <a:r>
              <a:rPr lang="fi-FI" sz="900" dirty="0" smtClean="0">
                <a:solidFill>
                  <a:schemeClr val="tx1"/>
                </a:solidFill>
              </a:rPr>
              <a:t>?</a:t>
            </a:r>
            <a:endParaRPr lang="fi-FI" sz="900" dirty="0">
              <a:solidFill>
                <a:schemeClr val="tx1"/>
              </a:solidFill>
            </a:endParaRPr>
          </a:p>
        </p:txBody>
      </p:sp>
      <p:sp>
        <p:nvSpPr>
          <p:cNvPr id="39" name="Oval Callout 38"/>
          <p:cNvSpPr/>
          <p:nvPr/>
        </p:nvSpPr>
        <p:spPr>
          <a:xfrm>
            <a:off x="42845" y="2212754"/>
            <a:ext cx="1735091" cy="1251749"/>
          </a:xfrm>
          <a:prstGeom prst="wedgeEllipseCallout">
            <a:avLst>
              <a:gd name="adj1" fmla="val 30164"/>
              <a:gd name="adj2" fmla="val 55129"/>
            </a:avLst>
          </a:prstGeom>
          <a:solidFill>
            <a:schemeClr val="bg1"/>
          </a:solidFill>
          <a:ln>
            <a:solidFill>
              <a:srgbClr val="EC2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 err="1" smtClean="0">
                <a:solidFill>
                  <a:schemeClr val="tx1"/>
                </a:solidFill>
              </a:rPr>
              <a:t>What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kind</a:t>
            </a:r>
            <a:r>
              <a:rPr lang="fi-FI" sz="900" dirty="0" smtClean="0">
                <a:solidFill>
                  <a:schemeClr val="tx1"/>
                </a:solidFill>
              </a:rPr>
              <a:t> of </a:t>
            </a:r>
            <a:r>
              <a:rPr lang="fi-FI" sz="900" dirty="0" err="1" smtClean="0">
                <a:solidFill>
                  <a:schemeClr val="tx1"/>
                </a:solidFill>
              </a:rPr>
              <a:t>material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do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need</a:t>
            </a:r>
            <a:r>
              <a:rPr lang="fi-FI" sz="900" dirty="0" smtClean="0">
                <a:solidFill>
                  <a:schemeClr val="tx1"/>
                </a:solidFill>
              </a:rPr>
              <a:t> for </a:t>
            </a:r>
            <a:r>
              <a:rPr lang="fi-FI" sz="900" dirty="0" err="1" smtClean="0">
                <a:solidFill>
                  <a:schemeClr val="tx1"/>
                </a:solidFill>
              </a:rPr>
              <a:t>customer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contacts</a:t>
            </a:r>
            <a:r>
              <a:rPr lang="fi-FI" sz="900" dirty="0" smtClean="0">
                <a:solidFill>
                  <a:schemeClr val="tx1"/>
                </a:solidFill>
              </a:rPr>
              <a:t>? How </a:t>
            </a:r>
            <a:r>
              <a:rPr lang="fi-FI" sz="900" dirty="0" err="1" smtClean="0">
                <a:solidFill>
                  <a:schemeClr val="tx1"/>
                </a:solidFill>
              </a:rPr>
              <a:t>should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they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be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designed</a:t>
            </a:r>
            <a:r>
              <a:rPr lang="fi-FI" sz="900" dirty="0" smtClean="0">
                <a:solidFill>
                  <a:schemeClr val="tx1"/>
                </a:solidFill>
              </a:rPr>
              <a:t>?</a:t>
            </a:r>
            <a:endParaRPr lang="fi-FI" sz="900" dirty="0">
              <a:solidFill>
                <a:schemeClr val="tx1"/>
              </a:solidFill>
            </a:endParaRPr>
          </a:p>
        </p:txBody>
      </p:sp>
      <p:sp>
        <p:nvSpPr>
          <p:cNvPr id="40" name="Oval Callout 39"/>
          <p:cNvSpPr/>
          <p:nvPr/>
        </p:nvSpPr>
        <p:spPr>
          <a:xfrm>
            <a:off x="7330552" y="3972159"/>
            <a:ext cx="1728192" cy="1212018"/>
          </a:xfrm>
          <a:prstGeom prst="wedgeEllipseCallout">
            <a:avLst>
              <a:gd name="adj1" fmla="val -58520"/>
              <a:gd name="adj2" fmla="val 11526"/>
            </a:avLst>
          </a:prstGeom>
          <a:solidFill>
            <a:schemeClr val="bg1"/>
          </a:solidFill>
          <a:ln>
            <a:solidFill>
              <a:srgbClr val="EC2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tx1"/>
                </a:solidFill>
              </a:rPr>
              <a:t>How </a:t>
            </a:r>
            <a:r>
              <a:rPr lang="fi-FI" sz="900" dirty="0" err="1" smtClean="0">
                <a:solidFill>
                  <a:schemeClr val="tx1"/>
                </a:solidFill>
              </a:rPr>
              <a:t>do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track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our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financial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situation</a:t>
            </a:r>
            <a:r>
              <a:rPr lang="fi-FI" sz="900" dirty="0" smtClean="0">
                <a:solidFill>
                  <a:schemeClr val="tx1"/>
                </a:solidFill>
              </a:rPr>
              <a:t>? </a:t>
            </a:r>
            <a:r>
              <a:rPr lang="fi-FI" sz="900" dirty="0" err="1" smtClean="0">
                <a:solidFill>
                  <a:schemeClr val="tx1"/>
                </a:solidFill>
              </a:rPr>
              <a:t>Are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we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making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smart</a:t>
            </a:r>
            <a:r>
              <a:rPr lang="fi-FI" sz="900" dirty="0" smtClean="0">
                <a:solidFill>
                  <a:schemeClr val="tx1"/>
                </a:solidFill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</a:rPr>
              <a:t>decisions</a:t>
            </a:r>
            <a:r>
              <a:rPr lang="fi-FI" sz="900" dirty="0" smtClean="0">
                <a:solidFill>
                  <a:schemeClr val="tx1"/>
                </a:solidFill>
              </a:rPr>
              <a:t> ? </a:t>
            </a:r>
            <a:endParaRPr lang="fi-FI" sz="900" dirty="0">
              <a:solidFill>
                <a:schemeClr val="tx1"/>
              </a:solidFill>
            </a:endParaRPr>
          </a:p>
        </p:txBody>
      </p:sp>
      <p:sp>
        <p:nvSpPr>
          <p:cNvPr id="3" name="Wave 2"/>
          <p:cNvSpPr/>
          <p:nvPr/>
        </p:nvSpPr>
        <p:spPr>
          <a:xfrm>
            <a:off x="5827435" y="5197624"/>
            <a:ext cx="1226253" cy="609652"/>
          </a:xfrm>
          <a:prstGeom prst="wave">
            <a:avLst>
              <a:gd name="adj1" fmla="val 10225"/>
              <a:gd name="adj2" fmla="val 0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NHL</a:t>
            </a:r>
            <a:endParaRPr lang="en-US" dirty="0"/>
          </a:p>
        </p:txBody>
      </p:sp>
      <p:sp>
        <p:nvSpPr>
          <p:cNvPr id="4" name="Wave 3"/>
          <p:cNvSpPr/>
          <p:nvPr/>
        </p:nvSpPr>
        <p:spPr>
          <a:xfrm>
            <a:off x="1302698" y="4174640"/>
            <a:ext cx="1199098" cy="670484"/>
          </a:xfrm>
          <a:prstGeom prst="wav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OIS </a:t>
            </a:r>
            <a:r>
              <a:rPr lang="fi-FI" dirty="0" err="1" smtClean="0"/>
              <a:t>Fair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002400" y="1754663"/>
            <a:ext cx="1121914" cy="531098"/>
          </a:xfrm>
          <a:prstGeom prst="roundRect">
            <a:avLst/>
          </a:prstGeom>
          <a:solidFill>
            <a:srgbClr val="F478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b="1" dirty="0" smtClean="0">
                <a:solidFill>
                  <a:schemeClr val="tx1"/>
                </a:solidFill>
              </a:rPr>
              <a:t>And </a:t>
            </a:r>
            <a:r>
              <a:rPr lang="fi-FI" sz="1000" b="1" dirty="0" err="1" smtClean="0">
                <a:solidFill>
                  <a:schemeClr val="tx1"/>
                </a:solidFill>
              </a:rPr>
              <a:t>that</a:t>
            </a:r>
            <a:r>
              <a:rPr lang="fi-FI" sz="1000" b="1" dirty="0" smtClean="0">
                <a:solidFill>
                  <a:schemeClr val="tx1"/>
                </a:solidFill>
              </a:rPr>
              <a:t> is a </a:t>
            </a:r>
            <a:r>
              <a:rPr lang="fi-FI" sz="1000" b="1" dirty="0" err="1" smtClean="0">
                <a:solidFill>
                  <a:schemeClr val="tx1"/>
                </a:solidFill>
              </a:rPr>
              <a:t>wrap</a:t>
            </a:r>
            <a:r>
              <a:rPr lang="fi-FI" sz="1000" b="1" dirty="0" smtClean="0">
                <a:solidFill>
                  <a:schemeClr val="tx1"/>
                </a:solidFill>
              </a:rPr>
              <a:t>!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73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avonia">
  <a:themeElements>
    <a:clrScheme name="Savonia">
      <a:dk1>
        <a:sysClr val="windowText" lastClr="000000"/>
      </a:dk1>
      <a:lt1>
        <a:srgbClr val="FFFFFF"/>
      </a:lt1>
      <a:dk2>
        <a:srgbClr val="262626"/>
      </a:dk2>
      <a:lt2>
        <a:srgbClr val="EEECE1"/>
      </a:lt2>
      <a:accent1>
        <a:srgbClr val="EC008C"/>
      </a:accent1>
      <a:accent2>
        <a:srgbClr val="B41E8E"/>
      </a:accent2>
      <a:accent3>
        <a:srgbClr val="8DC63F"/>
      </a:accent3>
      <a:accent4>
        <a:srgbClr val="00ACCD"/>
      </a:accent4>
      <a:accent5>
        <a:srgbClr val="F58220"/>
      </a:accent5>
      <a:accent6>
        <a:srgbClr val="EEC216"/>
      </a:accent6>
      <a:hlink>
        <a:srgbClr val="EC008C"/>
      </a:hlink>
      <a:folHlink>
        <a:srgbClr val="B41E8E"/>
      </a:folHlink>
    </a:clrScheme>
    <a:fontScheme name="Savoni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SAVONIA_ppt-pohja-vaaka_23072012</Template>
  <TotalTime>2059</TotalTime>
  <Words>187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Georgia</vt:lpstr>
      <vt:lpstr>Tahoma</vt:lpstr>
      <vt:lpstr>Wingdings</vt:lpstr>
      <vt:lpstr>Wingdings 3</vt:lpstr>
      <vt:lpstr>1_Savonia</vt:lpstr>
      <vt:lpstr>PowerPoint Presentation</vt:lpstr>
    </vt:vector>
  </TitlesOfParts>
  <Company>Savonia-amk Ky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Pirjo Heikkinen</dc:creator>
  <cp:lastModifiedBy>Marja-Riitta Kivi</cp:lastModifiedBy>
  <cp:revision>36</cp:revision>
  <dcterms:created xsi:type="dcterms:W3CDTF">2014-02-18T10:18:28Z</dcterms:created>
  <dcterms:modified xsi:type="dcterms:W3CDTF">2015-09-08T06:54:32Z</dcterms:modified>
</cp:coreProperties>
</file>