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4660"/>
  </p:normalViewPr>
  <p:slideViewPr>
    <p:cSldViewPr>
      <p:cViewPr varScale="1">
        <p:scale>
          <a:sx n="98" d="100"/>
          <a:sy n="98" d="100"/>
        </p:scale>
        <p:origin x="10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030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817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2273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05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143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53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48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670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33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119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634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4ACF4-162B-4324-AA3D-26CAA251F442}" type="datetimeFigureOut">
              <a:rPr lang="fi-FI" smtClean="0"/>
              <a:t>11.1.2016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95DA1-8CB3-4318-9DB7-2F3A4A7D42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766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265995"/>
              </p:ext>
            </p:extLst>
          </p:nvPr>
        </p:nvGraphicFramePr>
        <p:xfrm>
          <a:off x="323528" y="404664"/>
          <a:ext cx="8424936" cy="64012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3663"/>
                <a:gridCol w="3439360"/>
                <a:gridCol w="4011913"/>
              </a:tblGrid>
              <a:tr h="244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2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Annual Theme</a:t>
                      </a:r>
                      <a:endParaRPr lang="fi-FI" sz="14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 Targets</a:t>
                      </a:r>
                      <a:endParaRPr lang="fi-FI" sz="14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>
                    <a:solidFill>
                      <a:srgbClr val="8DC63F"/>
                    </a:solidFill>
                  </a:tcPr>
                </a:tc>
              </a:tr>
              <a:tr h="1987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fi-FI" sz="1300" b="1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fi-FI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1st </a:t>
                      </a:r>
                      <a:r>
                        <a:rPr lang="en-GB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fi-FI" sz="1300" b="1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fi-FI" sz="1300" b="1" dirty="0" err="1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Essential</a:t>
                      </a:r>
                      <a:r>
                        <a:rPr lang="fi-FI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Business </a:t>
                      </a:r>
                      <a:r>
                        <a:rPr lang="fi-FI" sz="1300" b="1" dirty="0" err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Skills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/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GB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 </a:t>
                      </a:r>
                      <a:r>
                        <a:rPr lang="en-GB" sz="12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first year aims at establishing essential business knowledge. Studies are classified under </a:t>
                      </a:r>
                      <a:r>
                        <a:rPr lang="en-GB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two main themes:</a:t>
                      </a:r>
                      <a:r>
                        <a:rPr lang="en-GB" sz="12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Planning and Starting a Business and Operating a Successful Business. </a:t>
                      </a:r>
                      <a:r>
                        <a:rPr lang="en-GB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Each theme consists of studies related to the topic, primarily aiming at establishing</a:t>
                      </a:r>
                      <a:r>
                        <a:rPr lang="en-GB" sz="12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the skills needed in the early phases of business life cycle. The themes and courses are integrated to form a coherent picture of everyday business operations by observing local businesses.  </a:t>
                      </a:r>
                      <a:endParaRPr lang="fi-FI" sz="12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/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fi-FI" sz="1300" b="1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fi-FI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2nd</a:t>
                      </a:r>
                      <a:r>
                        <a:rPr lang="en-GB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GB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fi-FI" sz="1300" b="1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fi-FI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Professional  </a:t>
                      </a:r>
                      <a:r>
                        <a:rPr lang="fi-FI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Business </a:t>
                      </a:r>
                      <a:r>
                        <a:rPr lang="fi-FI" sz="1300" b="1" dirty="0" err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Skills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GB" sz="12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 second year </a:t>
                      </a:r>
                      <a:r>
                        <a:rPr lang="en-GB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themes shift focus to international operations. Tools for International Business</a:t>
                      </a:r>
                      <a:r>
                        <a:rPr lang="en-GB" sz="12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covers the skills and knowledge needed when starting international business operations. Preparing for Internationalisation consists of analysing internal and target market characteristics,  from the view point of a local organisation. </a:t>
                      </a:r>
                      <a:endParaRPr lang="fi-FI" sz="12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fi-FI" sz="1300" b="1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fi-FI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3rd </a:t>
                      </a:r>
                      <a:r>
                        <a:rPr lang="en-GB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 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/>
                </a:tc>
                <a:tc>
                  <a:txBody>
                    <a:bodyPr/>
                    <a:lstStyle/>
                    <a:p>
                      <a:pPr marL="457200" algn="l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indent="0" algn="l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300" b="1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indent="0" algn="l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Specialised</a:t>
                      </a:r>
                      <a:r>
                        <a:rPr lang="en-US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Business Skills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n-US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 scope and </a:t>
                      </a:r>
                      <a:r>
                        <a:rPr lang="en-GB" sz="12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focus of Savonia </a:t>
                      </a:r>
                      <a:r>
                        <a:rPr lang="en-GB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UAS </a:t>
                      </a:r>
                      <a:r>
                        <a:rPr lang="en-GB" sz="12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BBA programme is clearly emphasised during the third year of the studies. </a:t>
                      </a:r>
                      <a:r>
                        <a:rPr lang="en-GB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 focus lies on managing the daily operations</a:t>
                      </a:r>
                      <a:r>
                        <a:rPr lang="en-GB" sz="12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in the international field and continuous development of business performance.  </a:t>
                      </a:r>
                      <a:endParaRPr lang="fi-FI" sz="12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/>
                </a:tc>
              </a:tr>
              <a:tr h="1346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fi-FI" sz="1300" b="1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fi-FI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4th </a:t>
                      </a:r>
                      <a:r>
                        <a:rPr lang="en-GB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fi-FI" sz="1300" b="1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fi-FI" sz="1300" b="1" dirty="0" err="1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Innovative</a:t>
                      </a:r>
                      <a:r>
                        <a:rPr lang="fi-FI" sz="13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3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 </a:t>
                      </a:r>
                      <a:r>
                        <a:rPr lang="fi-FI" sz="1300" b="1" dirty="0" err="1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Expertise</a:t>
                      </a:r>
                      <a:endParaRPr lang="fi-FI" sz="13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 final year </a:t>
                      </a:r>
                      <a:r>
                        <a:rPr lang="en-US" sz="12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of studies is the year of overall reflection on the entire learning experience at Savonia UAS. </a:t>
                      </a:r>
                      <a:r>
                        <a:rPr lang="en-US" sz="120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 student </a:t>
                      </a:r>
                      <a:r>
                        <a:rPr lang="en-US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will</a:t>
                      </a:r>
                      <a:r>
                        <a:rPr lang="en-US" sz="12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be engaged in </a:t>
                      </a:r>
                      <a:r>
                        <a:rPr lang="en-US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an </a:t>
                      </a:r>
                      <a:r>
                        <a:rPr lang="en-US" sz="12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innovative and focused research project that is closely related to international business and trade. </a:t>
                      </a:r>
                      <a:r>
                        <a:rPr lang="en-US" sz="12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Not</a:t>
                      </a:r>
                      <a:r>
                        <a:rPr lang="en-US" sz="12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only research, but internship as well will </a:t>
                      </a:r>
                      <a:r>
                        <a:rPr lang="en-US" sz="1200" baseline="0" dirty="0" err="1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finalise</a:t>
                      </a:r>
                      <a:r>
                        <a:rPr lang="en-US" sz="12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the set of competences vital to an International Trade Expert. </a:t>
                      </a:r>
                      <a:endParaRPr lang="fi-FI" sz="12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6910" marR="3691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204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246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12</cp:revision>
  <dcterms:created xsi:type="dcterms:W3CDTF">2013-06-14T10:53:09Z</dcterms:created>
  <dcterms:modified xsi:type="dcterms:W3CDTF">2016-01-11T13:01:05Z</dcterms:modified>
</cp:coreProperties>
</file>