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4"/>
    <p:sldMasterId id="2147483813" r:id="rId5"/>
  </p:sldMasterIdLst>
  <p:notesMasterIdLst>
    <p:notesMasterId r:id="rId7"/>
  </p:notesMasterIdLst>
  <p:sldIdLst>
    <p:sldId id="289" r:id="rId6"/>
  </p:sldIdLst>
  <p:sldSz cx="12801600" cy="9601200" type="A3"/>
  <p:notesSz cx="7102475" cy="102346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1pPr>
    <a:lvl2pPr marL="6400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2pPr>
    <a:lvl3pPr marL="12801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3pPr>
    <a:lvl4pPr marL="192024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4pPr>
    <a:lvl5pPr marL="25603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5pPr>
    <a:lvl6pPr marL="320040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6pPr>
    <a:lvl7pPr marL="384048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7pPr>
    <a:lvl8pPr marL="448056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8pPr>
    <a:lvl9pPr marL="512064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C008C"/>
    <a:srgbClr val="00ACCD"/>
    <a:srgbClr val="B41E8E"/>
    <a:srgbClr val="FFCB20"/>
    <a:srgbClr val="F58220"/>
    <a:srgbClr val="A41C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692" autoAdjust="0"/>
    <p:restoredTop sz="93600" autoAdjust="0"/>
  </p:normalViewPr>
  <p:slideViewPr>
    <p:cSldViewPr>
      <p:cViewPr varScale="1">
        <p:scale>
          <a:sx n="66" d="100"/>
          <a:sy n="66" d="100"/>
        </p:scale>
        <p:origin x="1890" y="84"/>
      </p:cViewPr>
      <p:guideLst>
        <p:guide orient="horz" pos="2160"/>
        <p:guide pos="2880"/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7739" cy="511730"/>
          </a:xfrm>
          <a:prstGeom prst="rect">
            <a:avLst/>
          </a:prstGeom>
        </p:spPr>
        <p:txBody>
          <a:bodyPr vert="horz" lIns="95088" tIns="47544" rIns="95088" bIns="4754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39" cy="511730"/>
          </a:xfrm>
          <a:prstGeom prst="rect">
            <a:avLst/>
          </a:prstGeom>
        </p:spPr>
        <p:txBody>
          <a:bodyPr vert="horz" lIns="95088" tIns="47544" rIns="95088" bIns="4754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5E35D9-39C7-41D6-834F-A1199BA76204}" type="datetimeFigureOut">
              <a:rPr lang="fi-FI"/>
              <a:pPr>
                <a:defRPr/>
              </a:pPr>
              <a:t>15.1.2016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21275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88" tIns="47544" rIns="95088" bIns="47544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5"/>
          </a:xfrm>
          <a:prstGeom prst="rect">
            <a:avLst/>
          </a:prstGeom>
        </p:spPr>
        <p:txBody>
          <a:bodyPr vert="horz" lIns="95088" tIns="47544" rIns="95088" bIns="47544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7739" cy="511730"/>
          </a:xfrm>
          <a:prstGeom prst="rect">
            <a:avLst/>
          </a:prstGeom>
        </p:spPr>
        <p:txBody>
          <a:bodyPr vert="horz" lIns="95088" tIns="47544" rIns="95088" bIns="4754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4023093" y="9721106"/>
            <a:ext cx="3077739" cy="511730"/>
          </a:xfrm>
          <a:prstGeom prst="rect">
            <a:avLst/>
          </a:prstGeom>
        </p:spPr>
        <p:txBody>
          <a:bodyPr vert="horz" lIns="95088" tIns="47544" rIns="95088" bIns="4754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1C0503-F7D4-4341-B6A4-2782FA915E0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664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90600" y="766763"/>
            <a:ext cx="5121275" cy="3840162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>
                <a:solidFill>
                  <a:prstClr val="black"/>
                </a:solidFill>
              </a:rPr>
              <a:pPr/>
              <a:t>1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0911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Pelkkä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0080" y="667343"/>
            <a:ext cx="11521440" cy="7909287"/>
          </a:xfrm>
        </p:spPr>
        <p:txBody>
          <a:bodyPr/>
          <a:lstStyle>
            <a:lvl1pPr>
              <a:defRPr sz="39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BA9D5834-778B-41B4-B749-5176D72A087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644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0"/>
            <a:ext cx="11521440" cy="64979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1A248101-1B36-4AEF-A51D-9704E9893A3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512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ei sivunumero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0"/>
            <a:ext cx="11521440" cy="64979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933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kuvat, ei sivunumero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0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1"/>
            <a:ext cx="11521440" cy="443569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3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4182954" y="6816410"/>
            <a:ext cx="4435693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4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8618646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9609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88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7369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935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85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11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11070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8400" b="1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4692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3792490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3792490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31D0B-AAAB-4043-8CA8-A7268650CEA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1411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5AE66-08FC-45AA-BE83-907D62F4B26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36820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Väljäpohja: 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655638" y="1978025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552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90EF0-5654-46D2-AD68-6CA6E642126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373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imeinen 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361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600040"/>
          </a:xfrm>
        </p:spPr>
        <p:txBody>
          <a:bodyPr anchor="t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1977887"/>
            <a:ext cx="7680960" cy="4640719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421693"/>
            <a:ext cx="7680960" cy="1017766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BD645-2A26-4638-B02C-CAA0E609208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75357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969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936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11238" y="4069402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44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2639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2240284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2240284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5799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3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40083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503039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03039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2367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92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1460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0084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05072" y="382274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40084" y="2009144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943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5685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201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281160" y="384497"/>
            <a:ext cx="2880360" cy="819213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40080" y="384497"/>
            <a:ext cx="8427720" cy="819213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15.1.2016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3231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6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465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721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4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18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 ilman sivunum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900" b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1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, sisältö ja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0080" y="3791587"/>
            <a:ext cx="11521440" cy="262199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-3635" y="6816410"/>
            <a:ext cx="4186589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0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4182956" y="6816410"/>
            <a:ext cx="4489026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2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8618646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775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55638" y="1978025"/>
            <a:ext cx="1152144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40080" y="3791585"/>
            <a:ext cx="11521440" cy="4785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55641" y="8732205"/>
            <a:ext cx="8365491" cy="50450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23363" y="8732205"/>
            <a:ext cx="3038157" cy="50450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9C31221A-D393-4C15-9139-0F68431A988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59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  <p:sldLayoutId id="2147483804" r:id="rId18"/>
    <p:sldLayoutId id="2147483805" r:id="rId19"/>
    <p:sldLayoutId id="2147483806" r:id="rId20"/>
    <p:sldLayoutId id="2147483807" r:id="rId21"/>
    <p:sldLayoutId id="2147483808" r:id="rId22"/>
    <p:sldLayoutId id="2147483809" r:id="rId23"/>
    <p:sldLayoutId id="2147483810" r:id="rId24"/>
    <p:sldLayoutId id="2147483811" r:id="rId25"/>
    <p:sldLayoutId id="2147483812" r:id="rId26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5pPr>
      <a:lvl6pPr marL="64008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6pPr>
      <a:lvl7pPr marL="128016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7pPr>
      <a:lvl8pPr marL="192024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8pPr>
      <a:lvl9pPr marL="256032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9pPr>
    </p:titleStyle>
    <p:bodyStyle>
      <a:lvl1pPr marL="480060" indent="-48006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"/>
        <a:defRPr sz="3900" kern="1200">
          <a:solidFill>
            <a:schemeClr val="tx1"/>
          </a:solidFill>
          <a:latin typeface="+mj-lt"/>
          <a:ea typeface="+mn-ea"/>
          <a:cs typeface="+mn-cs"/>
        </a:defRPr>
      </a:lvl1pPr>
      <a:lvl2pPr marL="1040130" indent="-40005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"/>
        <a:defRPr sz="3900" kern="1200">
          <a:solidFill>
            <a:schemeClr val="tx1"/>
          </a:solidFill>
          <a:latin typeface="+mj-lt"/>
          <a:ea typeface="+mn-ea"/>
          <a:cs typeface="+mn-cs"/>
        </a:defRPr>
      </a:lvl2pPr>
      <a:lvl3pPr marL="1600200" indent="-32004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»"/>
        <a:defRPr sz="3400" kern="1200">
          <a:solidFill>
            <a:schemeClr val="tx1"/>
          </a:solidFill>
          <a:latin typeface="+mj-lt"/>
          <a:ea typeface="+mn-ea"/>
          <a:cs typeface="+mn-cs"/>
        </a:defRPr>
      </a:lvl3pPr>
      <a:lvl4pPr marL="2240280" indent="-32004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4pPr>
      <a:lvl5pPr marL="2880360" indent="-320040" algn="l" rtl="0" eaLnBrk="0" fontAlgn="base" hangingPunct="0">
        <a:spcBef>
          <a:spcPct val="20000"/>
        </a:spcBef>
        <a:spcAft>
          <a:spcPct val="0"/>
        </a:spcAft>
        <a:buFont typeface="Wingdings 3" pitchFamily="18" charset="2"/>
        <a:buChar char="ê"/>
        <a:defRPr sz="2800" kern="1200">
          <a:solidFill>
            <a:schemeClr val="tx1"/>
          </a:solidFill>
          <a:latin typeface="+mj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0" y="2240284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15.1.2016</a:t>
            </a:fld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62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372791" y="1604724"/>
            <a:ext cx="12076681" cy="2288578"/>
            <a:chOff x="199706" y="1907265"/>
            <a:chExt cx="6469651" cy="1647545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6" y="2030759"/>
              <a:ext cx="1733570" cy="1524050"/>
              <a:chOff x="436538" y="4302553"/>
              <a:chExt cx="1733570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277210" y="4461881"/>
                <a:ext cx="1368152" cy="1049495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707678" cy="647431"/>
                <a:chOff x="556309" y="5958968"/>
                <a:chExt cx="1707678" cy="647431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895835" y="6017984"/>
                  <a:ext cx="1368152" cy="4385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endParaRPr lang="fi-FI" sz="12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soveltaminen </a:t>
                  </a:r>
                  <a:endParaRPr lang="fi-FI" sz="12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343672" cy="6474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256896" y="142350"/>
              <a:ext cx="1647545" cy="5177376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fi-FI">
                <a:solidFill>
                  <a:prstClr val="white"/>
                </a:solidFill>
              </a:endParaRPr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338549" y="7724116"/>
            <a:ext cx="12182931" cy="1713799"/>
            <a:chOff x="181365" y="7260297"/>
            <a:chExt cx="6526570" cy="1632190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260297"/>
              <a:ext cx="1627454" cy="1562942"/>
              <a:chOff x="417273" y="7319700"/>
              <a:chExt cx="1627454" cy="1368152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276285" y="7479026"/>
                <a:ext cx="1368152" cy="1049500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627454" cy="795425"/>
                <a:chOff x="512076" y="5921566"/>
                <a:chExt cx="1627454" cy="795425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771378" y="6008385"/>
                  <a:ext cx="1368152" cy="5388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perehtyminen </a:t>
                  </a:r>
                  <a:endParaRPr lang="fi-FI" sz="12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456169" cy="795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5600" b="1" dirty="0">
                    <a:solidFill>
                      <a:prstClr val="black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491983" y="7260297"/>
              <a:ext cx="5215952" cy="1632190"/>
              <a:chOff x="1491983" y="7260297"/>
              <a:chExt cx="5215952" cy="1632190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283864" y="5468416"/>
                <a:ext cx="1632190" cy="521595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780536" y="7341135"/>
                <a:ext cx="2136024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Orientaatioprojekti, 5 op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Tekniikan fysiikka 1,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780536" y="8110686"/>
                <a:ext cx="2149947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Valmistustekniikka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1,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Orientoivat opinnot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5, op 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4354816" y="7347349"/>
                <a:ext cx="2152526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Valmistustekniikka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2,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Materiaalitekniikka 1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2" name="Tekstiruutu 61"/>
              <p:cNvSpPr txBox="1"/>
              <p:nvPr/>
            </p:nvSpPr>
            <p:spPr>
              <a:xfrm>
                <a:off x="4347318" y="8142203"/>
                <a:ext cx="2160024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Tuotantoyrityksen ympäristöhallinta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3D-mallinnus,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Tekninen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piirtäminen,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338552" y="3953641"/>
            <a:ext cx="12182930" cy="1754259"/>
            <a:chOff x="181365" y="3775234"/>
            <a:chExt cx="6526570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645455" cy="1557466"/>
              <a:chOff x="418197" y="4283968"/>
              <a:chExt cx="164545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277210" y="4461879"/>
                <a:ext cx="1368152" cy="104950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645455" cy="754220"/>
                <a:chOff x="512076" y="5921566"/>
                <a:chExt cx="1645455" cy="75422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789379" y="6008385"/>
                  <a:ext cx="1368152" cy="5474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syventäminen</a:t>
                  </a:r>
                  <a: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13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3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343673" cy="754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491983" y="3790968"/>
              <a:ext cx="5215952" cy="1538879"/>
              <a:chOff x="1491984" y="3753207"/>
              <a:chExt cx="5215952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330520" y="1914671"/>
                <a:ext cx="1538879" cy="521595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Tekstiruutu 62"/>
              <p:cNvSpPr txBox="1"/>
              <p:nvPr/>
            </p:nvSpPr>
            <p:spPr>
              <a:xfrm>
                <a:off x="4099959" y="3850119"/>
                <a:ext cx="1759309" cy="568910"/>
              </a:xfrm>
              <a:prstGeom prst="roundRect">
                <a:avLst>
                  <a:gd name="adj" fmla="val 11952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Tuotantotekniikka,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Valmistusmenetelmät, 5 op 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Toimitusketjun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hallinta,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338552" y="5801876"/>
            <a:ext cx="12182929" cy="1821433"/>
            <a:chOff x="181365" y="5532477"/>
            <a:chExt cx="6526569" cy="1576052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7"/>
              <a:ext cx="1645455" cy="1576052"/>
              <a:chOff x="417273" y="5777549"/>
              <a:chExt cx="1645455" cy="1386737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276286" y="5955459"/>
                <a:ext cx="1368152" cy="104950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645455" cy="726403"/>
                <a:chOff x="512076" y="5921566"/>
                <a:chExt cx="1645455" cy="726403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789379" y="6008386"/>
                  <a:ext cx="1368152" cy="4920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endParaRPr lang="fi-FI" sz="12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kehittäminen </a:t>
                  </a:r>
                  <a:endParaRPr lang="fi-FI" sz="12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343673" cy="7264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491981" y="5550957"/>
              <a:ext cx="5215953" cy="1557465"/>
              <a:chOff x="1491982" y="5652444"/>
              <a:chExt cx="5215953" cy="155746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21226" y="3823200"/>
                <a:ext cx="1557465" cy="521595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08818" y="5788142"/>
                <a:ext cx="2107740" cy="41250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2,10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TKI-projekti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08818" y="6387565"/>
                <a:ext cx="2107740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Mekaniikka, 5 op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3,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Konetekniikan fysiikka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7" name="Tekstiruutu 66"/>
              <p:cNvSpPr txBox="1"/>
              <p:nvPr/>
            </p:nvSpPr>
            <p:spPr>
              <a:xfrm>
                <a:off x="4354817" y="5750701"/>
                <a:ext cx="2160239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Koneautomaation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perusteet,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Lujuusopin perusteet, 5 op 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Sähkötekniikka,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op</a:t>
                </a:r>
              </a:p>
            </p:txBody>
          </p:sp>
          <p:sp>
            <p:nvSpPr>
              <p:cNvPr id="68" name="Tekstiruutu 67"/>
              <p:cNvSpPr txBox="1"/>
              <p:nvPr/>
            </p:nvSpPr>
            <p:spPr>
              <a:xfrm>
                <a:off x="4354815" y="6504565"/>
                <a:ext cx="2160240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Engineering </a:t>
                </a:r>
                <a:r>
                  <a:rPr lang="fi-FI" sz="1100" b="1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English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Materiaalitekniikka 2, 5 op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Yrittäjyys ja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liiketoiminta, 5 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85" name="Tekstiruutu 84"/>
          <p:cNvSpPr txBox="1"/>
          <p:nvPr/>
        </p:nvSpPr>
        <p:spPr>
          <a:xfrm>
            <a:off x="421122" y="336104"/>
            <a:ext cx="12028350" cy="1052596"/>
          </a:xfrm>
          <a:prstGeom prst="rect">
            <a:avLst/>
          </a:prstGeom>
          <a:solidFill>
            <a:srgbClr val="00ACCC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504256" y="696144"/>
            <a:ext cx="9289032" cy="4370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128016" tIns="64008" rIns="128016" bIns="64008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2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INSINÖÖRI (AMK), KONETEKNIIKKA  240 OP, </a:t>
            </a:r>
            <a:r>
              <a:rPr lang="fi-FI" sz="2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OPS 2016 </a:t>
            </a:r>
            <a:endParaRPr lang="fi-FI" sz="20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6" name="Tekstiruutu 85"/>
          <p:cNvSpPr txBox="1"/>
          <p:nvPr/>
        </p:nvSpPr>
        <p:spPr>
          <a:xfrm>
            <a:off x="3386390" y="4069603"/>
            <a:ext cx="3518466" cy="680228"/>
          </a:xfrm>
          <a:prstGeom prst="roundRect">
            <a:avLst>
              <a:gd name="adj" fmla="val 11952"/>
            </a:avLst>
          </a:prstGeom>
          <a:solidFill>
            <a:srgbClr val="FFFF0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Rakenteiden lujuus ja kestoikälaskenta, 5 op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Koneensuunnittelun perusteet, 5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Teräsrakenteet, 5 op</a:t>
            </a:r>
            <a:endParaRPr lang="fi-FI" sz="11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7" name="Tekstiruutu 116"/>
          <p:cNvSpPr txBox="1"/>
          <p:nvPr/>
        </p:nvSpPr>
        <p:spPr>
          <a:xfrm>
            <a:off x="3424109" y="2802750"/>
            <a:ext cx="3312368" cy="1041702"/>
          </a:xfrm>
          <a:prstGeom prst="roundRect">
            <a:avLst>
              <a:gd name="adj" fmla="val 11952"/>
            </a:avLst>
          </a:prstGeom>
          <a:solidFill>
            <a:srgbClr val="FFFF0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Tuotekehitys, 5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Koneensuunnittelu, 5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FEM, 5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Koneautomaatio, 5 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Erikoistumisprojekti 1, 5 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8" name="Tekstiruutu 117"/>
          <p:cNvSpPr txBox="1"/>
          <p:nvPr/>
        </p:nvSpPr>
        <p:spPr>
          <a:xfrm>
            <a:off x="3949839" y="1861240"/>
            <a:ext cx="2485458" cy="375487"/>
          </a:xfrm>
          <a:prstGeom prst="rect">
            <a:avLst/>
          </a:prstGeom>
          <a:solidFill>
            <a:srgbClr val="FFFF00"/>
          </a:solidFill>
        </p:spPr>
        <p:txBody>
          <a:bodyPr wrap="square" lIns="128016" tIns="64008" rIns="128016" bIns="64008" rtlCol="0">
            <a:spAutoFit/>
          </a:bodyPr>
          <a:lstStyle>
            <a:defPPr>
              <a:defRPr lang="fi-FI"/>
            </a:defPPr>
            <a:lvl1pPr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ctr"/>
            <a:r>
              <a:rPr lang="fi-FI" sz="1600" b="1" dirty="0"/>
              <a:t>Tuotekehitys</a:t>
            </a:r>
          </a:p>
        </p:txBody>
      </p:sp>
      <p:sp>
        <p:nvSpPr>
          <p:cNvPr id="119" name="Tekstiruutu 118"/>
          <p:cNvSpPr txBox="1"/>
          <p:nvPr/>
        </p:nvSpPr>
        <p:spPr>
          <a:xfrm>
            <a:off x="2944417" y="5103033"/>
            <a:ext cx="9361039" cy="499491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lIns="128016" tIns="64008" rIns="128016" bIns="64008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Teknisk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Svenska 5 op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Laatutekniikka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 Toiminnanohjaus 5 op,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Valmistettavuus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Johtaminen ja esimiestoiminta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Koneenosien suunnittelu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1" name="Tekstiruutu 120"/>
          <p:cNvSpPr txBox="1"/>
          <p:nvPr/>
        </p:nvSpPr>
        <p:spPr>
          <a:xfrm>
            <a:off x="8099969" y="1832825"/>
            <a:ext cx="2160240" cy="3754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128016" tIns="64008" rIns="128016" bIns="64008" rtlCol="0">
            <a:spAutoFit/>
          </a:bodyPr>
          <a:lstStyle>
            <a:defPPr>
              <a:defRPr lang="fi-FI"/>
            </a:defPPr>
            <a:lvl1pPr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ctr"/>
            <a:r>
              <a:rPr lang="fi-FI" sz="1600" b="1" dirty="0"/>
              <a:t>Tuotantotekniikka</a:t>
            </a:r>
          </a:p>
        </p:txBody>
      </p:sp>
      <p:sp>
        <p:nvSpPr>
          <p:cNvPr id="125" name="Tekstiruutu 124"/>
          <p:cNvSpPr txBox="1"/>
          <p:nvPr/>
        </p:nvSpPr>
        <p:spPr>
          <a:xfrm>
            <a:off x="2944417" y="2352328"/>
            <a:ext cx="9087870" cy="318754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lIns="128016" tIns="64008" rIns="128016" bIns="64008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Opinnäytetyö, 15 op , Erikoistumisprojekti  2, 5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4" name="Tekstiruutu 63"/>
          <p:cNvSpPr txBox="1"/>
          <p:nvPr/>
        </p:nvSpPr>
        <p:spPr>
          <a:xfrm rot="16200000">
            <a:off x="1689084" y="5543008"/>
            <a:ext cx="1719717" cy="318754"/>
          </a:xfrm>
          <a:prstGeom prst="roundRect">
            <a:avLst>
              <a:gd name="adj" fmla="val 11952"/>
            </a:avLst>
          </a:prstGeom>
          <a:solidFill>
            <a:srgbClr val="92D05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Valinnaiset,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</p:txBody>
      </p:sp>
      <p:sp>
        <p:nvSpPr>
          <p:cNvPr id="72" name="Tekstiruutu 71"/>
          <p:cNvSpPr txBox="1"/>
          <p:nvPr/>
        </p:nvSpPr>
        <p:spPr>
          <a:xfrm>
            <a:off x="7653259" y="2807198"/>
            <a:ext cx="3284043" cy="1041702"/>
          </a:xfrm>
          <a:prstGeom prst="roundRect">
            <a:avLst>
              <a:gd name="adj" fmla="val 11952"/>
            </a:avLst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Palveluliiketoiminta, 5 op </a:t>
            </a:r>
            <a:endParaRPr lang="fi-FI" sz="11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Tuotantoautomaatio, 5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Tuottavuus, 5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Tuotantojärjestelmät, 5 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Erikoistumisprojekti 1, 5 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4" name="Tekstiruutu 53"/>
          <p:cNvSpPr txBox="1"/>
          <p:nvPr/>
        </p:nvSpPr>
        <p:spPr>
          <a:xfrm rot="16200000">
            <a:off x="1704914" y="3705118"/>
            <a:ext cx="1728193" cy="318754"/>
          </a:xfrm>
          <a:prstGeom prst="roundRect">
            <a:avLst>
              <a:gd name="adj" fmla="val 11952"/>
            </a:avLst>
          </a:prstGeom>
          <a:solidFill>
            <a:srgbClr val="92D05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Harjoittelu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3,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</p:txBody>
      </p:sp>
    </p:spTree>
    <p:extLst>
      <p:ext uri="{BB962C8B-B14F-4D97-AF65-F5344CB8AC3E}">
        <p14:creationId xmlns:p14="http://schemas.microsoft.com/office/powerpoint/2010/main" val="420289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vonia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EF59F2EF8E9544DBE624127AC1EF6F5" ma:contentTypeVersion="0" ma:contentTypeDescription="Luo uusi asiakirja." ma:contentTypeScope="" ma:versionID="0a29c89d025e3804a019ef1c281136c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e0100cabb18a25d4bc9820569b44e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2A60BA-D9BF-4B65-8C62-90B75FB47D2A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501F65B-F04C-48F6-B6F9-76052655B8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C3D9C2E-F86A-4B6E-BEBD-901B468DE5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Savonia</Template>
  <TotalTime>10191</TotalTime>
  <Words>261</Words>
  <Application>Microsoft Office PowerPoint</Application>
  <PresentationFormat>A3 Paper (297x420 mm)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Georgia</vt:lpstr>
      <vt:lpstr>Tahoma</vt:lpstr>
      <vt:lpstr>Wingdings</vt:lpstr>
      <vt:lpstr>Wingdings 3</vt:lpstr>
      <vt:lpstr>1_Savonia</vt:lpstr>
      <vt:lpstr>Office-teema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Kirjoita tähän esityksen otsikko</dc:title>
  <dc:creator>Esa Hietikko</dc:creator>
  <cp:lastModifiedBy>Marja-Riitta Kivi</cp:lastModifiedBy>
  <cp:revision>394</cp:revision>
  <cp:lastPrinted>2015-10-28T12:04:53Z</cp:lastPrinted>
  <dcterms:created xsi:type="dcterms:W3CDTF">2011-11-15T07:17:43Z</dcterms:created>
  <dcterms:modified xsi:type="dcterms:W3CDTF">2016-01-15T08:27:21Z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0x0101005EF59F2EF8E9544DBE624127AC1EF6F5</vt:lpwstr>
  </property>
</Properties>
</file>