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4"/>
    <p:sldMasterId id="2147483813" r:id="rId5"/>
  </p:sldMasterIdLst>
  <p:notesMasterIdLst>
    <p:notesMasterId r:id="rId7"/>
  </p:notesMasterIdLst>
  <p:sldIdLst>
    <p:sldId id="290" r:id="rId6"/>
  </p:sldIdLst>
  <p:sldSz cx="12801600" cy="9601200" type="A3"/>
  <p:notesSz cx="7102475" cy="102346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1pPr>
    <a:lvl2pPr marL="6400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2pPr>
    <a:lvl3pPr marL="128016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3pPr>
    <a:lvl4pPr marL="192024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4pPr>
    <a:lvl5pPr marL="256032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5pPr>
    <a:lvl6pPr marL="320040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6pPr>
    <a:lvl7pPr marL="384048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7pPr>
    <a:lvl8pPr marL="448056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8pPr>
    <a:lvl9pPr marL="512064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CC66"/>
    <a:srgbClr val="FFFF66"/>
    <a:srgbClr val="CCFF99"/>
    <a:srgbClr val="8DC63F"/>
    <a:srgbClr val="EC008C"/>
    <a:srgbClr val="00ACCD"/>
    <a:srgbClr val="B41E8E"/>
    <a:srgbClr val="FFCB20"/>
    <a:srgbClr val="F5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692" autoAdjust="0"/>
    <p:restoredTop sz="93600" autoAdjust="0"/>
  </p:normalViewPr>
  <p:slideViewPr>
    <p:cSldViewPr>
      <p:cViewPr>
        <p:scale>
          <a:sx n="80" d="100"/>
          <a:sy n="80" d="100"/>
        </p:scale>
        <p:origin x="-456" y="624"/>
      </p:cViewPr>
      <p:guideLst>
        <p:guide orient="horz" pos="2160"/>
        <p:guide orient="horz" pos="3024"/>
        <p:guide pos="2880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7739" cy="511730"/>
          </a:xfrm>
          <a:prstGeom prst="rect">
            <a:avLst/>
          </a:prstGeom>
        </p:spPr>
        <p:txBody>
          <a:bodyPr vert="horz" lIns="95088" tIns="47544" rIns="95088" bIns="4754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4023093" y="1"/>
            <a:ext cx="3077739" cy="511730"/>
          </a:xfrm>
          <a:prstGeom prst="rect">
            <a:avLst/>
          </a:prstGeom>
        </p:spPr>
        <p:txBody>
          <a:bodyPr vert="horz" lIns="95088" tIns="47544" rIns="95088" bIns="4754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5E35D9-39C7-41D6-834F-A1199BA76204}" type="datetimeFigureOut">
              <a:rPr lang="fi-FI"/>
              <a:pPr>
                <a:defRPr/>
              </a:pPr>
              <a:t>13.1.2016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21275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88" tIns="47544" rIns="95088" bIns="47544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5"/>
          </a:xfrm>
          <a:prstGeom prst="rect">
            <a:avLst/>
          </a:prstGeom>
        </p:spPr>
        <p:txBody>
          <a:bodyPr vert="horz" lIns="95088" tIns="47544" rIns="95088" bIns="47544" rtlCol="0">
            <a:normAutofit/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7739" cy="511730"/>
          </a:xfrm>
          <a:prstGeom prst="rect">
            <a:avLst/>
          </a:prstGeom>
        </p:spPr>
        <p:txBody>
          <a:bodyPr vert="horz" lIns="95088" tIns="47544" rIns="95088" bIns="4754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4023093" y="9721106"/>
            <a:ext cx="3077739" cy="511730"/>
          </a:xfrm>
          <a:prstGeom prst="rect">
            <a:avLst/>
          </a:prstGeom>
        </p:spPr>
        <p:txBody>
          <a:bodyPr vert="horz" lIns="95088" tIns="47544" rIns="95088" bIns="4754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A1C0503-F7D4-4341-B6A4-2782FA915E0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664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90600" y="766763"/>
            <a:ext cx="5121275" cy="3840162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>
                <a:solidFill>
                  <a:prstClr val="black"/>
                </a:solidFill>
              </a:rPr>
              <a:pPr/>
              <a:t>1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inkk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0911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Pelkkä tek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0080" y="667343"/>
            <a:ext cx="11521440" cy="7909287"/>
          </a:xfrm>
        </p:spPr>
        <p:txBody>
          <a:bodyPr/>
          <a:lstStyle>
            <a:lvl1pPr>
              <a:defRPr sz="39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BA9D5834-778B-41B4-B749-5176D72A087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644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0"/>
            <a:ext cx="11521440" cy="64979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1A248101-1B36-4AEF-A51D-9704E9893A3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512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, ei sivunumero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0"/>
            <a:ext cx="11521440" cy="64979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933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, kuvat, ei sivunumero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0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1"/>
            <a:ext cx="11521440" cy="443569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3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4182954" y="6816410"/>
            <a:ext cx="4435693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4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8618646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9609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46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urppur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3886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keltaine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7369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orans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935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urkoo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3785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ihreä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11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urppur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11070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8400" b="1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84692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40080" y="3792490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07480" y="3792490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31D0B-AAAB-4043-8CA8-A7268650CEA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1411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5AE66-08FC-45AA-BE83-907D62F4B26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36820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Väljäpohja: Otsikko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655638" y="1978025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5528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90EF0-5654-46D2-AD68-6CA6E642126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2373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imeinen 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83613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9203" y="6720841"/>
            <a:ext cx="7680960" cy="600040"/>
          </a:xfrm>
        </p:spPr>
        <p:txBody>
          <a:bodyPr anchor="t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509203" y="1977887"/>
            <a:ext cx="7680960" cy="4640719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509203" y="7421693"/>
            <a:ext cx="7680960" cy="1017766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BD645-2A26-4638-B02C-CAA0E609208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75357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982599"/>
            <a:ext cx="10881360" cy="205803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13.1.2016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1969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13.1.2016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936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11238" y="4069402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13.1.2016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44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eltaine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072639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40080" y="2240284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07480" y="2240284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13.1.2016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5799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40083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40083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503039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03039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13.1.2016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2367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13.1.2016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92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13.1.2016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1460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0084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05072" y="382274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40084" y="2009144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13.1.2016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943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13.1.2016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5685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13.1.2016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3201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281160" y="384497"/>
            <a:ext cx="2880360" cy="819213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40080" y="384497"/>
            <a:ext cx="8427720" cy="819213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13.1.2016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09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orans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93231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turkoo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6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94652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ihreä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721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4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8183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 ilman sivunum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900" b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81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, sisältö ja ku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0080" y="3791587"/>
            <a:ext cx="11521440" cy="262199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-3635" y="6816410"/>
            <a:ext cx="4186589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0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4182956" y="6816410"/>
            <a:ext cx="4489026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2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8618646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77758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55638" y="1978025"/>
            <a:ext cx="1152144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40080" y="3791585"/>
            <a:ext cx="11521440" cy="4785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55641" y="8732205"/>
            <a:ext cx="8365491" cy="50450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123363" y="8732205"/>
            <a:ext cx="3038157" cy="50450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9C31221A-D393-4C15-9139-0F68431A988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59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  <p:sldLayoutId id="2147483804" r:id="rId18"/>
    <p:sldLayoutId id="2147483805" r:id="rId19"/>
    <p:sldLayoutId id="2147483806" r:id="rId20"/>
    <p:sldLayoutId id="2147483807" r:id="rId21"/>
    <p:sldLayoutId id="2147483808" r:id="rId22"/>
    <p:sldLayoutId id="2147483809" r:id="rId23"/>
    <p:sldLayoutId id="2147483810" r:id="rId24"/>
    <p:sldLayoutId id="2147483811" r:id="rId25"/>
    <p:sldLayoutId id="2147483812" r:id="rId26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5pPr>
      <a:lvl6pPr marL="64008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6pPr>
      <a:lvl7pPr marL="128016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7pPr>
      <a:lvl8pPr marL="192024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8pPr>
      <a:lvl9pPr marL="256032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9pPr>
    </p:titleStyle>
    <p:bodyStyle>
      <a:lvl1pPr marL="480060" indent="-48006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"/>
        <a:defRPr sz="3900" kern="1200">
          <a:solidFill>
            <a:schemeClr val="tx1"/>
          </a:solidFill>
          <a:latin typeface="+mj-lt"/>
          <a:ea typeface="+mn-ea"/>
          <a:cs typeface="+mn-cs"/>
        </a:defRPr>
      </a:lvl1pPr>
      <a:lvl2pPr marL="1040130" indent="-40005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"/>
        <a:defRPr sz="3900" kern="1200">
          <a:solidFill>
            <a:schemeClr val="tx1"/>
          </a:solidFill>
          <a:latin typeface="+mj-lt"/>
          <a:ea typeface="+mn-ea"/>
          <a:cs typeface="+mn-cs"/>
        </a:defRPr>
      </a:lvl2pPr>
      <a:lvl3pPr marL="1600200" indent="-32004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»"/>
        <a:defRPr sz="3400" kern="1200">
          <a:solidFill>
            <a:schemeClr val="tx1"/>
          </a:solidFill>
          <a:latin typeface="+mj-lt"/>
          <a:ea typeface="+mn-ea"/>
          <a:cs typeface="+mn-cs"/>
        </a:defRPr>
      </a:lvl3pPr>
      <a:lvl4pPr marL="2240280" indent="-32004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4pPr>
      <a:lvl5pPr marL="2880360" indent="-320040" algn="l" rtl="0" eaLnBrk="0" fontAlgn="base" hangingPunct="0">
        <a:spcBef>
          <a:spcPct val="20000"/>
        </a:spcBef>
        <a:spcAft>
          <a:spcPct val="0"/>
        </a:spcAft>
        <a:buFont typeface="Wingdings 3" pitchFamily="18" charset="2"/>
        <a:buChar char="ê"/>
        <a:defRPr sz="2800" kern="1200">
          <a:solidFill>
            <a:schemeClr val="tx1"/>
          </a:solidFill>
          <a:latin typeface="+mj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40080" y="2240284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400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13.1.2016</a:t>
            </a:fld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373880" y="8898894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1744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962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372791" y="1705197"/>
            <a:ext cx="12148693" cy="1439219"/>
            <a:chOff x="199706" y="2114618"/>
            <a:chExt cx="6469650" cy="144019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6" y="2114621"/>
              <a:ext cx="1049495" cy="1440190"/>
              <a:chOff x="436538" y="4377835"/>
              <a:chExt cx="1049495" cy="1292870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324551" y="4509223"/>
                <a:ext cx="1273469" cy="1049495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77835"/>
                <a:ext cx="1017381" cy="817284"/>
                <a:chOff x="556309" y="6015433"/>
                <a:chExt cx="1017381" cy="817284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827953" y="6086219"/>
                  <a:ext cx="745737" cy="7464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err="1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Applying</a:t>
                  </a:r>
                  <a:endParaRPr lang="fi-FI" sz="12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err="1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Lessons</a:t>
                  </a:r>
                  <a:endParaRPr lang="fi-FI" sz="12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err="1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Learned</a:t>
                  </a:r>
                  <a:endParaRPr lang="fi-FI" sz="12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ECTS</a:t>
                  </a:r>
                  <a:endParaRPr lang="fi-FI" sz="12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6015433"/>
                  <a:ext cx="343672" cy="6474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sp>
          <p:nvSpPr>
            <p:cNvPr id="53" name="Saman puolen kulmista pyöristetty suorakulmio 52"/>
            <p:cNvSpPr/>
            <p:nvPr/>
          </p:nvSpPr>
          <p:spPr>
            <a:xfrm rot="5400000">
              <a:off x="3360572" y="246026"/>
              <a:ext cx="1440192" cy="5177376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fi-FI">
                <a:solidFill>
                  <a:prstClr val="white"/>
                </a:solidFill>
              </a:endParaRPr>
            </a:p>
          </p:txBody>
        </p:sp>
      </p:grpSp>
      <p:grpSp>
        <p:nvGrpSpPr>
          <p:cNvPr id="76" name="Ryhmä 75"/>
          <p:cNvGrpSpPr/>
          <p:nvPr/>
        </p:nvGrpSpPr>
        <p:grpSpPr>
          <a:xfrm>
            <a:off x="338549" y="6625721"/>
            <a:ext cx="12182935" cy="1559255"/>
            <a:chOff x="181365" y="7407485"/>
            <a:chExt cx="6526572" cy="1485005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418703"/>
              <a:ext cx="1067838" cy="1446355"/>
              <a:chOff x="417273" y="7458362"/>
              <a:chExt cx="1067838" cy="1266095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329673" y="7569019"/>
                <a:ext cx="1261376" cy="1049500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458362"/>
                <a:ext cx="1005809" cy="795425"/>
                <a:chOff x="512076" y="6018203"/>
                <a:chExt cx="1005809" cy="795425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771378" y="6105022"/>
                  <a:ext cx="746507" cy="5388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Basics of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Engineering</a:t>
                  </a:r>
                  <a:endParaRPr lang="fi-FI" sz="12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12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ECTS</a:t>
                  </a:r>
                  <a:endParaRPr lang="fi-FI" sz="12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6018203"/>
                  <a:ext cx="456169" cy="795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5600" b="1" dirty="0">
                    <a:solidFill>
                      <a:schemeClr val="bg1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491985" y="7407485"/>
              <a:ext cx="5215952" cy="1485005"/>
              <a:chOff x="1491985" y="7407485"/>
              <a:chExt cx="5215952" cy="1485005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357458" y="5542012"/>
                <a:ext cx="1485005" cy="521595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780536" y="7505729"/>
                <a:ext cx="2136024" cy="63239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Practical Training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 ECTS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Orientation Project 5 ECTS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Leadership and Teamwork 5 ECTS</a:t>
                </a: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780536" y="8191519"/>
                <a:ext cx="2149947" cy="63239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Engineering English5 </a:t>
                </a:r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ECTS</a:t>
                </a:r>
                <a:endParaRPr lang="fi-FI" sz="11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Mathematics </a:t>
                </a:r>
                <a:r>
                  <a:rPr lang="fi-FI" sz="11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 </a:t>
                </a:r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 ECTS</a:t>
                </a:r>
                <a:endParaRPr lang="fi-FI" sz="11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err="1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Orientation</a:t>
                </a:r>
                <a:r>
                  <a:rPr lang="fi-FI" sz="11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100" b="1" dirty="0" err="1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Studies</a:t>
                </a:r>
                <a:r>
                  <a:rPr lang="fi-FI" sz="11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 ECTS </a:t>
                </a:r>
                <a:endParaRPr lang="fi-FI" sz="11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1" name="Tekstiruutu 60"/>
              <p:cNvSpPr txBox="1"/>
              <p:nvPr/>
            </p:nvSpPr>
            <p:spPr>
              <a:xfrm>
                <a:off x="4354816" y="7478293"/>
                <a:ext cx="2152526" cy="63239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Mathematics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2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 ECTS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err="1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Physics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for Engineering 5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ECTS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Office Applicatons 5 ECTS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2" name="Tekstiruutu 61"/>
              <p:cNvSpPr txBox="1"/>
              <p:nvPr/>
            </p:nvSpPr>
            <p:spPr>
              <a:xfrm>
                <a:off x="4347318" y="8179265"/>
                <a:ext cx="2160024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Manufacturing Technology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 ECTS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3D </a:t>
                </a:r>
                <a:r>
                  <a:rPr lang="fi-FI" sz="11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Modelling</a:t>
                </a:r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5ECTS</a:t>
                </a:r>
                <a:endParaRPr lang="fi-FI" sz="11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Technical Drawing 5ECTS</a:t>
                </a:r>
                <a:endParaRPr lang="fi-FI" sz="11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338552" y="3282865"/>
            <a:ext cx="12182926" cy="1593035"/>
            <a:chOff x="181365" y="3922260"/>
            <a:chExt cx="6526568" cy="1691735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922260"/>
              <a:ext cx="1067840" cy="1691735"/>
              <a:chOff x="418197" y="4414876"/>
              <a:chExt cx="1067840" cy="150628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228198" y="4663324"/>
                <a:ext cx="1466178" cy="104950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414876"/>
                <a:ext cx="1067836" cy="754220"/>
                <a:chOff x="512076" y="6052474"/>
                <a:chExt cx="1067836" cy="75422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789379" y="6123103"/>
                  <a:ext cx="790533" cy="6547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300" b="1" dirty="0" err="1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Deepening</a:t>
                  </a:r>
                  <a:r>
                    <a:rPr lang="fi-FI" sz="13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br>
                    <a:rPr lang="fi-FI" sz="13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</a:br>
                  <a:r>
                    <a:rPr lang="fi-FI" sz="13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the Knowledge </a:t>
                  </a:r>
                  <a:endParaRPr lang="fi-FI" sz="13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3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ECTS</a:t>
                  </a:r>
                  <a:endParaRPr lang="fi-FI" sz="13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6052474"/>
                  <a:ext cx="343673" cy="754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sp>
          <p:nvSpPr>
            <p:cNvPr id="34" name="Saman puolen kulmista pyöristetty suorakulmio 33"/>
            <p:cNvSpPr/>
            <p:nvPr/>
          </p:nvSpPr>
          <p:spPr>
            <a:xfrm rot="5400000">
              <a:off x="3276614" y="2182675"/>
              <a:ext cx="1646686" cy="5215952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fi-FI">
                <a:solidFill>
                  <a:prstClr val="white"/>
                </a:solidFill>
              </a:endParaRPr>
            </a:p>
          </p:txBody>
        </p:sp>
      </p:grpSp>
      <p:grpSp>
        <p:nvGrpSpPr>
          <p:cNvPr id="77" name="Ryhmä 76"/>
          <p:cNvGrpSpPr/>
          <p:nvPr/>
        </p:nvGrpSpPr>
        <p:grpSpPr>
          <a:xfrm>
            <a:off x="338552" y="4965042"/>
            <a:ext cx="12182929" cy="1534942"/>
            <a:chOff x="181365" y="5532478"/>
            <a:chExt cx="6526569" cy="1328157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8"/>
              <a:ext cx="1645455" cy="1328157"/>
              <a:chOff x="417273" y="5777549"/>
              <a:chExt cx="1645455" cy="1168619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385345" y="5846400"/>
                <a:ext cx="1150034" cy="104950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645455" cy="726403"/>
                <a:chOff x="512076" y="5921566"/>
                <a:chExt cx="1645455" cy="726403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789379" y="6008386"/>
                  <a:ext cx="1368152" cy="6326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err="1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Applying</a:t>
                  </a: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Engineering </a:t>
                  </a:r>
                  <a:b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</a:br>
                  <a:r>
                    <a:rPr lang="fi-FI" sz="1200" b="1" dirty="0" err="1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Studies</a:t>
                  </a: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ECTS</a:t>
                  </a:r>
                  <a:endParaRPr lang="fi-FI" sz="12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343673" cy="72640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491981" y="5550957"/>
              <a:ext cx="5215953" cy="1309677"/>
              <a:chOff x="1491982" y="5652444"/>
              <a:chExt cx="5215953" cy="1309677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445120" y="3699306"/>
                <a:ext cx="1309677" cy="521595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808818" y="5702186"/>
                <a:ext cx="2107740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Practical Training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10 ECTS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RD Project 5 ECTS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808818" y="6319344"/>
                <a:ext cx="2107740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Mechanics 5 ECTS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Fundamentals of Strength of Materials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5ECTS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Mathematics 3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 ECTS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7" name="Tekstiruutu 66"/>
              <p:cNvSpPr txBox="1"/>
              <p:nvPr/>
            </p:nvSpPr>
            <p:spPr>
              <a:xfrm>
                <a:off x="4354817" y="5702186"/>
                <a:ext cx="2160239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err="1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Physics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for Engineering 5 ECTS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Electricity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ECTS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Material Technology 1 5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ECTS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8" name="Tekstiruutu 67"/>
              <p:cNvSpPr txBox="1"/>
              <p:nvPr/>
            </p:nvSpPr>
            <p:spPr>
              <a:xfrm>
                <a:off x="4354815" y="6325258"/>
                <a:ext cx="2160240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err="1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Effective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100" b="1" dirty="0" err="1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Communication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100" b="1" dirty="0" err="1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Skills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5ECTS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err="1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Finnish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for </a:t>
                </a:r>
                <a:r>
                  <a:rPr lang="fi-FI" sz="1100" b="1" dirty="0" err="1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Foreigners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100" b="1" dirty="0" err="1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or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Engineering </a:t>
                </a:r>
                <a:r>
                  <a:rPr lang="fi-FI" sz="1100" b="1" dirty="0" err="1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Swedish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5 ECTS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Entrepreneurship 5 ECTS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85" name="Tekstiruutu 84"/>
          <p:cNvSpPr txBox="1"/>
          <p:nvPr/>
        </p:nvSpPr>
        <p:spPr>
          <a:xfrm>
            <a:off x="372791" y="552128"/>
            <a:ext cx="12148686" cy="1052596"/>
          </a:xfrm>
          <a:prstGeom prst="rect">
            <a:avLst/>
          </a:prstGeom>
          <a:solidFill>
            <a:srgbClr val="00ACCC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9" name="Tekstiruutu 58"/>
          <p:cNvSpPr txBox="1"/>
          <p:nvPr/>
        </p:nvSpPr>
        <p:spPr>
          <a:xfrm>
            <a:off x="3376464" y="4080520"/>
            <a:ext cx="3942061" cy="640794"/>
          </a:xfrm>
          <a:prstGeom prst="roundRect">
            <a:avLst>
              <a:gd name="adj" fmla="val 11952"/>
            </a:avLst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Project Management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ools 5 ECTS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Business to Business Marketing 5 ECTS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Procurement and Purchasing Management 5ECTS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78"/>
          <p:cNvSpPr txBox="1"/>
          <p:nvPr/>
        </p:nvSpPr>
        <p:spPr>
          <a:xfrm>
            <a:off x="8128995" y="1886690"/>
            <a:ext cx="4018046" cy="1041702"/>
          </a:xfrm>
          <a:prstGeom prst="roundRect">
            <a:avLst>
              <a:gd name="adj" fmla="val 11952"/>
            </a:avLst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Sales Project Control and </a:t>
            </a:r>
            <a:r>
              <a:rPr lang="en-US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Management 5 ECTS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Execution Project Control and </a:t>
            </a:r>
            <a:r>
              <a:rPr lang="en-US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Management 5 ECTS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Manufacturing  Systems </a:t>
            </a:r>
            <a:r>
              <a:rPr lang="en-US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Development 5 ECTS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Supply Chain and Network </a:t>
            </a:r>
            <a:r>
              <a:rPr lang="en-US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Management 5 ECTS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Data Management and ERP 5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ECTS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4" name="Tekstiruutu 53"/>
          <p:cNvSpPr txBox="1"/>
          <p:nvPr/>
        </p:nvSpPr>
        <p:spPr>
          <a:xfrm>
            <a:off x="5330286" y="2714065"/>
            <a:ext cx="2322970" cy="860965"/>
          </a:xfrm>
          <a:prstGeom prst="roundRect">
            <a:avLst>
              <a:gd name="adj" fmla="val 11952"/>
            </a:avLst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1100" b="1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err="1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Practical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Training 3 15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ECTS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1100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11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4" name="Tekstiruutu 63"/>
          <p:cNvSpPr txBox="1"/>
          <p:nvPr/>
        </p:nvSpPr>
        <p:spPr>
          <a:xfrm>
            <a:off x="2944416" y="2714065"/>
            <a:ext cx="2156851" cy="860965"/>
          </a:xfrm>
          <a:prstGeom prst="roundRect">
            <a:avLst>
              <a:gd name="adj" fmla="val 11952"/>
            </a:avLst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1100" b="1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err="1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Elective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Studies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ECTS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11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11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124"/>
          <p:cNvSpPr txBox="1"/>
          <p:nvPr/>
        </p:nvSpPr>
        <p:spPr>
          <a:xfrm>
            <a:off x="3381153" y="1848272"/>
            <a:ext cx="3929757" cy="318754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Thesis 15 ECTS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Tekstiruutu 124"/>
          <p:cNvSpPr txBox="1"/>
          <p:nvPr/>
        </p:nvSpPr>
        <p:spPr>
          <a:xfrm>
            <a:off x="3381153" y="2280320"/>
            <a:ext cx="3929757" cy="318754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Industrial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Management Project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 5 ECTS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0" name="Tekstiruutu 56"/>
          <p:cNvSpPr txBox="1"/>
          <p:nvPr/>
        </p:nvSpPr>
        <p:spPr>
          <a:xfrm>
            <a:off x="8128994" y="3439726"/>
            <a:ext cx="4018046" cy="640794"/>
          </a:xfrm>
          <a:prstGeom prst="roundRect">
            <a:avLst>
              <a:gd name="adj" fmla="val 11952"/>
            </a:avLst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Quality Management and Engineering 5 ECTS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Management Accounting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5ECTS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Industrial Management Project 1 5 </a:t>
            </a:r>
            <a:r>
              <a:rPr lang="en-US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ECTS</a:t>
            </a:r>
            <a:endParaRPr lang="en-US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Tekstiruutu 56"/>
          <p:cNvSpPr txBox="1"/>
          <p:nvPr/>
        </p:nvSpPr>
        <p:spPr>
          <a:xfrm>
            <a:off x="8128994" y="4152528"/>
            <a:ext cx="4018046" cy="640794"/>
          </a:xfrm>
          <a:prstGeom prst="roundRect">
            <a:avLst>
              <a:gd name="adj" fmla="val 11952"/>
            </a:avLst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Operations Management 5 ECTS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Manufacturing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Technology 2 5 ECTS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Materials Management 5 ECTS</a:t>
            </a:r>
          </a:p>
        </p:txBody>
      </p:sp>
      <p:sp>
        <p:nvSpPr>
          <p:cNvPr id="55" name="Tekstiruutu 54"/>
          <p:cNvSpPr txBox="1"/>
          <p:nvPr/>
        </p:nvSpPr>
        <p:spPr>
          <a:xfrm>
            <a:off x="2296344" y="912168"/>
            <a:ext cx="9289032" cy="4370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128016" tIns="64008" rIns="128016" bIns="64008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2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Bachelor of Engineering, </a:t>
            </a:r>
            <a:r>
              <a:rPr lang="fi-FI" sz="2000" b="1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Mechanical</a:t>
            </a:r>
            <a:r>
              <a:rPr lang="fi-FI" sz="2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Engineering  240 ECTS, 2016 </a:t>
            </a:r>
            <a:endParaRPr lang="fi-FI" sz="20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92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avonia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EF59F2EF8E9544DBE624127AC1EF6F5" ma:contentTypeVersion="0" ma:contentTypeDescription="Luo uusi asiakirja." ma:contentTypeScope="" ma:versionID="0a29c89d025e3804a019ef1c281136c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e0100cabb18a25d4bc9820569b44e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2A60BA-D9BF-4B65-8C62-90B75FB47D2A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501F65B-F04C-48F6-B6F9-76052655B8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C3D9C2E-F86A-4B6E-BEBD-901B468DE5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Savonia</Template>
  <TotalTime>10634</TotalTime>
  <Words>220</Words>
  <Application>Microsoft Office PowerPoint</Application>
  <PresentationFormat>A3 Paper (297x420 mm)</PresentationFormat>
  <Paragraphs>62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1_Savonia</vt:lpstr>
      <vt:lpstr>Office-teema</vt:lpstr>
      <vt:lpstr>PowerPoint Presentation</vt:lpstr>
    </vt:vector>
  </TitlesOfParts>
  <Company>Savonia-amk Ky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Kirjoita tähän esityksen otsikko</dc:title>
  <dc:creator>Pentti Halonen</dc:creator>
  <cp:lastModifiedBy>Marja-Riitta Kivi</cp:lastModifiedBy>
  <cp:revision>424</cp:revision>
  <cp:lastPrinted>2015-10-28T12:14:38Z</cp:lastPrinted>
  <dcterms:created xsi:type="dcterms:W3CDTF">2011-11-15T07:17:43Z</dcterms:created>
  <dcterms:modified xsi:type="dcterms:W3CDTF">2016-01-13T12:20:52Z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0x0101005EF59F2EF8E9544DBE624127AC1EF6F5</vt:lpwstr>
  </property>
</Properties>
</file>