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12801600" cy="9601200" type="A3"/>
  <p:notesSz cx="9836150" cy="142970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4008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8016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2024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6032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0040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84048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48056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512064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331"/>
    <a:srgbClr val="3366CC"/>
    <a:srgbClr val="ECDB00"/>
    <a:srgbClr val="F52B78"/>
    <a:srgbClr val="2788C3"/>
    <a:srgbClr val="247CB2"/>
    <a:srgbClr val="33CC33"/>
    <a:srgbClr val="C43C83"/>
    <a:srgbClr val="FF6600"/>
    <a:srgbClr val="FFD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7" autoAdjust="0"/>
    <p:restoredTop sz="98871" autoAdjust="0"/>
  </p:normalViewPr>
  <p:slideViewPr>
    <p:cSldViewPr snapToGrid="0" snapToObjects="1">
      <p:cViewPr>
        <p:scale>
          <a:sx n="70" d="100"/>
          <a:sy n="70" d="100"/>
        </p:scale>
        <p:origin x="-138" y="330"/>
      </p:cViewPr>
      <p:guideLst>
        <p:guide orient="horz" pos="738"/>
        <p:guide pos="353"/>
      </p:guideLst>
    </p:cSldViewPr>
  </p:slideViewPr>
  <p:outlineViewPr>
    <p:cViewPr>
      <p:scale>
        <a:sx n="33" d="100"/>
        <a:sy n="33" d="100"/>
      </p:scale>
      <p:origin x="53" y="11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386"/>
    </p:cViewPr>
  </p:sorterViewPr>
  <p:notesViewPr>
    <p:cSldViewPr snapToGrid="0" snapToObjects="1">
      <p:cViewPr varScale="1">
        <p:scale>
          <a:sx n="56" d="100"/>
          <a:sy n="56" d="100"/>
        </p:scale>
        <p:origin x="-4020" y="-108"/>
      </p:cViewPr>
      <p:guideLst>
        <p:guide orient="horz" pos="4503"/>
        <p:guide pos="3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72125" y="0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C03CC-0CC4-4FE6-9939-E907FED88914}" type="datetimeFigureOut">
              <a:rPr lang="fi-FI" smtClean="0"/>
              <a:pPr/>
              <a:t>13.1.2016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13579475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253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74833" y="1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44613" y="1073150"/>
            <a:ext cx="7146925" cy="5360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1175" y="6790686"/>
            <a:ext cx="7213801" cy="643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581374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74833" y="13581374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D6694C0D-7A45-4BB4-9EF3-926490D73F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29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89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89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54562" y="3792488"/>
            <a:ext cx="5656263" cy="1209734"/>
          </a:xfrm>
        </p:spPr>
        <p:txBody>
          <a:bodyPr anchor="t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0" y="5203846"/>
            <a:ext cx="5656263" cy="337278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1612" y="3792488"/>
            <a:ext cx="5658485" cy="1209734"/>
          </a:xfrm>
        </p:spPr>
        <p:txBody>
          <a:bodyPr anchor="t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6" y="5203846"/>
            <a:ext cx="5658485" cy="337278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4562" y="1977887"/>
            <a:ext cx="4211638" cy="1713790"/>
          </a:xfrm>
        </p:spPr>
        <p:txBody>
          <a:bodyPr anchor="t">
            <a:noAutofit/>
          </a:bodyPr>
          <a:lstStyle>
            <a:lvl1pPr algn="l">
              <a:defRPr sz="3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0" y="1977887"/>
            <a:ext cx="7156450" cy="659874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1" y="3893300"/>
            <a:ext cx="4211638" cy="468332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6"/>
            <a:ext cx="7680960" cy="4640719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1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2078698"/>
            <a:ext cx="2880360" cy="649793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2078698"/>
            <a:ext cx="8427720" cy="649793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1200"/>
              </a:spcAft>
              <a:defRPr baseline="0">
                <a:latin typeface="Tahoma" pitchFamily="34" charset="0"/>
              </a:defRPr>
            </a:lvl1pPr>
            <a:lvl2pPr>
              <a:defRPr baseline="0">
                <a:latin typeface="Tahoma" pitchFamily="34" charset="0"/>
              </a:defRPr>
            </a:lvl2pPr>
            <a:lvl3pPr>
              <a:defRPr baseline="0">
                <a:latin typeface="Tahoma" pitchFamily="34" charset="0"/>
              </a:defRPr>
            </a:lvl3pPr>
            <a:lvl4pPr>
              <a:defRPr baseline="0">
                <a:latin typeface="Tahoma" pitchFamily="34" charset="0"/>
              </a:defRPr>
            </a:lvl4pPr>
            <a:lvl5pPr>
              <a:defRPr baseline="0">
                <a:latin typeface="Tahom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6C1F4-4D7C-49C4-A9D1-AF09A8D4BDBC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54562" y="1977886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3792489"/>
            <a:ext cx="11521440" cy="4784140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4561" y="8732238"/>
            <a:ext cx="8367330" cy="50405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err="1" smtClean="0"/>
              <a:t>Savonia-ammattikorkeakoulu</a:t>
            </a:r>
            <a:r>
              <a:rPr lang="fi-FI" dirty="0" smtClean="0"/>
              <a:t> | Varkauden kampus | 2011 ©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2702" y="8732238"/>
            <a:ext cx="3038818" cy="50405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BB92-5886-40D5-AFA8-6809327AD8B8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  <p:sldLayoutId id="2147483809" r:id="rId19"/>
    <p:sldLayoutId id="2147483810" r:id="rId20"/>
    <p:sldLayoutId id="2147483811" r:id="rId21"/>
    <p:sldLayoutId id="2147483812" r:id="rId22"/>
    <p:sldLayoutId id="2147483813" r:id="rId23"/>
    <p:sldLayoutId id="2147483814" r:id="rId24"/>
  </p:sldLayoutIdLst>
  <p:hf sldNum="0" hdr="0" dt="0"/>
  <p:txStyles>
    <p:titleStyle>
      <a:lvl1pPr algn="l" defTabSz="128016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004075" y="3390653"/>
            <a:ext cx="2939780" cy="5640779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16676" y="3390653"/>
            <a:ext cx="2831760" cy="5640779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06141" y="6141260"/>
            <a:ext cx="4399565" cy="0"/>
          </a:xfrm>
          <a:prstGeom prst="straightConnector1">
            <a:avLst/>
          </a:prstGeom>
          <a:ln w="95250">
            <a:solidFill>
              <a:srgbClr val="92D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be 6"/>
          <p:cNvSpPr/>
          <p:nvPr/>
        </p:nvSpPr>
        <p:spPr>
          <a:xfrm>
            <a:off x="626671" y="1946869"/>
            <a:ext cx="3218108" cy="1143000"/>
          </a:xfrm>
          <a:prstGeom prst="cube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b="1" dirty="0" smtClean="0">
                <a:solidFill>
                  <a:schemeClr val="tx1"/>
                </a:solidFill>
                <a:latin typeface="Arial Narrow" pitchFamily="34" charset="0"/>
              </a:rPr>
              <a:t>Business</a:t>
            </a:r>
            <a:endParaRPr lang="fi-FI" sz="4400" b="1" dirty="0">
              <a:latin typeface="Arial Narrow" pitchFamily="34" charset="0"/>
            </a:endParaRPr>
          </a:p>
        </p:txBody>
      </p:sp>
      <p:sp>
        <p:nvSpPr>
          <p:cNvPr id="8" name="Cube 7"/>
          <p:cNvSpPr/>
          <p:nvPr/>
        </p:nvSpPr>
        <p:spPr>
          <a:xfrm>
            <a:off x="8846391" y="1958744"/>
            <a:ext cx="3204339" cy="1143000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b="1" dirty="0" smtClean="0">
                <a:latin typeface="Arial Narrow" pitchFamily="34" charset="0"/>
              </a:rPr>
              <a:t>Technology</a:t>
            </a:r>
            <a:endParaRPr lang="fi-FI" sz="4400" b="1" dirty="0">
              <a:latin typeface="Arial Narrow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178390" y="5421319"/>
            <a:ext cx="0" cy="510639"/>
          </a:xfrm>
          <a:prstGeom prst="line">
            <a:avLst/>
          </a:prstGeom>
          <a:ln w="1270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4" descr="C:\Users\vtkorpa\AppData\Local\Microsoft\Windows\Temporary Internet Files\Content.IE5\ZY8JIM1W\MC9004347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29159" y="4263793"/>
            <a:ext cx="1098462" cy="1115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4957033" y="6293327"/>
            <a:ext cx="2822714" cy="2822714"/>
          </a:xfrm>
          <a:prstGeom prst="ellipse">
            <a:avLst/>
          </a:prstGeom>
          <a:solidFill>
            <a:srgbClr val="92D05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fi-FI" smtClean="0">
                <a:latin typeface="+mj-lt"/>
              </a:rPr>
              <a:t>Mechanical</a:t>
            </a:r>
            <a:endParaRPr lang="fi-FI" dirty="0" smtClean="0">
              <a:latin typeface="+mj-lt"/>
            </a:endParaRPr>
          </a:p>
          <a:p>
            <a:pPr algn="ctr"/>
            <a:r>
              <a:rPr lang="fi-FI" dirty="0" smtClean="0">
                <a:latin typeface="+mj-lt"/>
              </a:rPr>
              <a:t>Engineer</a:t>
            </a:r>
            <a:endParaRPr lang="en-US" dirty="0"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04040" y="3710607"/>
            <a:ext cx="2435234" cy="806490"/>
          </a:xfrm>
          <a:prstGeom prst="roundRect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smtClean="0">
                <a:solidFill>
                  <a:schemeClr val="tx1"/>
                </a:solidFill>
                <a:latin typeface="+mj-lt"/>
              </a:rPr>
              <a:t>Project </a:t>
            </a:r>
            <a:br>
              <a:rPr lang="fi-FI" sz="2400" smtClean="0">
                <a:solidFill>
                  <a:schemeClr val="tx1"/>
                </a:solidFill>
                <a:latin typeface="+mj-lt"/>
              </a:rPr>
            </a:br>
            <a:r>
              <a:rPr lang="fi-FI" sz="2400" smtClean="0">
                <a:solidFill>
                  <a:schemeClr val="tx1"/>
                </a:solidFill>
                <a:latin typeface="+mj-lt"/>
              </a:rPr>
              <a:t>Management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04040" y="4738630"/>
            <a:ext cx="2435234" cy="806490"/>
          </a:xfrm>
          <a:prstGeom prst="roundRect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  <a:latin typeface="+mj-lt"/>
              </a:rPr>
              <a:t>Logistics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04040" y="5786905"/>
            <a:ext cx="2435234" cy="806490"/>
          </a:xfrm>
          <a:prstGeom prst="roundRect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  <a:latin typeface="+mj-lt"/>
              </a:rPr>
              <a:t>Quality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04040" y="6843806"/>
            <a:ext cx="2435234" cy="806490"/>
          </a:xfrm>
          <a:prstGeom prst="roundRect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  <a:latin typeface="+mj-lt"/>
              </a:rPr>
              <a:t>Business Economics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004040" y="7929551"/>
            <a:ext cx="2435234" cy="806490"/>
          </a:xfrm>
          <a:prstGeom prst="roundRect">
            <a:avLst/>
          </a:prstGeom>
          <a:solidFill>
            <a:srgbClr val="FDF33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smtClean="0">
                <a:solidFill>
                  <a:schemeClr val="tx1"/>
                </a:solidFill>
                <a:latin typeface="+mj-lt"/>
              </a:rPr>
              <a:t>Leadership and Management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7" name="Picture 6" descr="C:\Program Files (x86)\Microsoft Office\MEDIA\CAGCAT10\j028536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236" y="3610946"/>
            <a:ext cx="2350279" cy="289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9265325" y="6845607"/>
            <a:ext cx="2435234" cy="806490"/>
          </a:xfrm>
          <a:prstGeom prst="roundRect">
            <a:avLst/>
          </a:prstGeom>
          <a:solidFill>
            <a:srgbClr val="2788C3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dirty="0" smtClean="0">
                <a:solidFill>
                  <a:schemeClr val="bg1"/>
                </a:solidFill>
                <a:latin typeface="+mj-lt"/>
              </a:rPr>
              <a:t>Technology</a:t>
            </a:r>
          </a:p>
          <a:p>
            <a:pPr algn="ctr"/>
            <a:r>
              <a:rPr lang="fi-FI" sz="2400" dirty="0" smtClean="0">
                <a:solidFill>
                  <a:schemeClr val="bg1"/>
                </a:solidFill>
                <a:latin typeface="+mj-lt"/>
              </a:rPr>
              <a:t>Companies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9324700" y="7878758"/>
            <a:ext cx="2435234" cy="806490"/>
          </a:xfrm>
          <a:prstGeom prst="roundRect">
            <a:avLst/>
          </a:prstGeom>
          <a:solidFill>
            <a:srgbClr val="2788C3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fi-FI" sz="2400" dirty="0" smtClean="0">
                <a:solidFill>
                  <a:schemeClr val="bg1"/>
                </a:solidFill>
                <a:latin typeface="+mj-lt"/>
              </a:rPr>
              <a:t>Export /Import Global Business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3529" y="3301735"/>
            <a:ext cx="16988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 dirty="0" smtClean="0">
                <a:latin typeface="+mj-lt"/>
              </a:rPr>
              <a:t>Nature </a:t>
            </a:r>
          </a:p>
          <a:p>
            <a:pPr algn="ctr"/>
            <a:r>
              <a:rPr lang="fi-FI" sz="3600" dirty="0">
                <a:latin typeface="+mj-lt"/>
              </a:rPr>
              <a:t>o</a:t>
            </a:r>
            <a:r>
              <a:rPr lang="fi-FI" sz="3600" dirty="0" smtClean="0">
                <a:latin typeface="+mj-lt"/>
              </a:rPr>
              <a:t>f </a:t>
            </a:r>
          </a:p>
          <a:p>
            <a:pPr algn="ctr"/>
            <a:r>
              <a:rPr lang="fi-FI" sz="3600" dirty="0" smtClean="0">
                <a:latin typeface="+mj-lt"/>
              </a:rPr>
              <a:t>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79162" y="3307522"/>
            <a:ext cx="17603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 smtClean="0">
                <a:latin typeface="+mj-lt"/>
              </a:rPr>
              <a:t>Nature </a:t>
            </a:r>
          </a:p>
          <a:p>
            <a:pPr algn="ctr"/>
            <a:r>
              <a:rPr lang="fi-FI" sz="3600" dirty="0">
                <a:latin typeface="+mj-lt"/>
              </a:rPr>
              <a:t>o</a:t>
            </a:r>
            <a:r>
              <a:rPr lang="fi-FI" sz="3600" dirty="0" smtClean="0">
                <a:latin typeface="+mj-lt"/>
              </a:rPr>
              <a:t>f </a:t>
            </a:r>
          </a:p>
          <a:p>
            <a:r>
              <a:rPr lang="fi-FI" sz="3600" dirty="0" smtClean="0">
                <a:latin typeface="+mj-lt"/>
              </a:rPr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1484154269"/>
      </p:ext>
    </p:extLst>
  </p:cSld>
  <p:clrMapOvr>
    <a:masterClrMapping/>
  </p:clrMapOvr>
</p:sld>
</file>

<file path=ppt/theme/theme1.xml><?xml version="1.0" encoding="utf-8"?>
<a:theme xmlns:a="http://schemas.openxmlformats.org/drawingml/2006/main" name="Savonia-PP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Savonia-PP</Template>
  <TotalTime>6872</TotalTime>
  <Words>25</Words>
  <Application>Microsoft Office PowerPoint</Application>
  <PresentationFormat>A3 Paper (297x420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Savonia-PP</vt:lpstr>
      <vt:lpstr>PowerPoint Presentation</vt:lpstr>
    </vt:vector>
  </TitlesOfParts>
  <Company>Savonia-ammattikorkeakoulu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PP-esitys © Savonia-ammattikorkeakoulu</dc:title>
  <dc:creator>Savonia-ammattikorkeakoulu</dc:creator>
  <cp:lastModifiedBy>Marja-Riitta Kivi</cp:lastModifiedBy>
  <cp:revision>493</cp:revision>
  <dcterms:created xsi:type="dcterms:W3CDTF">2002-11-04T14:40:17Z</dcterms:created>
  <dcterms:modified xsi:type="dcterms:W3CDTF">2016-01-13T12:24:00Z</dcterms:modified>
</cp:coreProperties>
</file>