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1"/>
  </p:sldMasterIdLst>
  <p:notesMasterIdLst>
    <p:notesMasterId r:id="rId3"/>
  </p:notesMasterIdLst>
  <p:handoutMasterIdLst>
    <p:handoutMasterId r:id="rId4"/>
  </p:handoutMasterIdLst>
  <p:sldIdLst>
    <p:sldId id="333" r:id="rId2"/>
  </p:sldIdLst>
  <p:sldSz cx="12801600" cy="9601200" type="A3"/>
  <p:notesSz cx="9836150" cy="142970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4008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8016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2024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56032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200400" algn="l" defTabSz="128016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3840480" algn="l" defTabSz="128016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4480560" algn="l" defTabSz="128016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5120640" algn="l" defTabSz="1280160" rtl="0" eaLnBrk="1" latinLnBrk="0" hangingPunct="1">
      <a:defRPr sz="3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331"/>
    <a:srgbClr val="3366CC"/>
    <a:srgbClr val="ECDB00"/>
    <a:srgbClr val="F52B78"/>
    <a:srgbClr val="2788C3"/>
    <a:srgbClr val="247CB2"/>
    <a:srgbClr val="33CC33"/>
    <a:srgbClr val="C43C83"/>
    <a:srgbClr val="FF6600"/>
    <a:srgbClr val="FFD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67" autoAdjust="0"/>
    <p:restoredTop sz="98871" autoAdjust="0"/>
  </p:normalViewPr>
  <p:slideViewPr>
    <p:cSldViewPr snapToGrid="0" snapToObjects="1">
      <p:cViewPr>
        <p:scale>
          <a:sx n="50" d="100"/>
          <a:sy n="50" d="100"/>
        </p:scale>
        <p:origin x="-984" y="-168"/>
      </p:cViewPr>
      <p:guideLst>
        <p:guide orient="horz" pos="738"/>
        <p:guide pos="353"/>
      </p:guideLst>
    </p:cSldViewPr>
  </p:slideViewPr>
  <p:outlineViewPr>
    <p:cViewPr>
      <p:scale>
        <a:sx n="33" d="100"/>
        <a:sy n="33" d="100"/>
      </p:scale>
      <p:origin x="53" y="11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5386"/>
    </p:cViewPr>
  </p:sorterViewPr>
  <p:notesViewPr>
    <p:cSldViewPr snapToGrid="0" snapToObjects="1">
      <p:cViewPr varScale="1">
        <p:scale>
          <a:sx n="56" d="100"/>
          <a:sy n="56" d="100"/>
        </p:scale>
        <p:origin x="-4020" y="-108"/>
      </p:cViewPr>
      <p:guideLst>
        <p:guide orient="horz" pos="4503"/>
        <p:guide pos="309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62438" cy="714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572125" y="0"/>
            <a:ext cx="4262438" cy="714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C03CC-0CC4-4FE6-9939-E907FED88914}" type="datetimeFigureOut">
              <a:rPr lang="fi-FI" smtClean="0"/>
              <a:pPr/>
              <a:t>13.1.2016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13579475"/>
            <a:ext cx="4262438" cy="714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5253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61317" cy="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74833" y="1"/>
            <a:ext cx="4261317" cy="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44613" y="1073150"/>
            <a:ext cx="7146925" cy="5360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1175" y="6790686"/>
            <a:ext cx="7213801" cy="643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581374"/>
            <a:ext cx="4261317" cy="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74833" y="13581374"/>
            <a:ext cx="4261317" cy="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188" tIns="67094" rIns="134188" bIns="67094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D6694C0D-7A45-4BB4-9EF3-926490D73F8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29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4008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8016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92024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56032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40080" y="3792489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507480" y="3792489"/>
            <a:ext cx="5654040" cy="478414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54562" y="3792488"/>
            <a:ext cx="5656263" cy="1209734"/>
          </a:xfrm>
        </p:spPr>
        <p:txBody>
          <a:bodyPr anchor="t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40080" y="5203846"/>
            <a:ext cx="5656263" cy="3372782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501612" y="3792488"/>
            <a:ext cx="5658485" cy="1209734"/>
          </a:xfrm>
        </p:spPr>
        <p:txBody>
          <a:bodyPr anchor="t">
            <a:normAutofit/>
          </a:bodyPr>
          <a:lstStyle>
            <a:lvl1pPr marL="0" indent="0">
              <a:buNone/>
              <a:defRPr sz="2800" b="1">
                <a:latin typeface="+mj-lt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03036" y="5203846"/>
            <a:ext cx="5658485" cy="337278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hf sldNum="0"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54562" y="1977887"/>
            <a:ext cx="4211638" cy="1713790"/>
          </a:xfrm>
        </p:spPr>
        <p:txBody>
          <a:bodyPr anchor="t">
            <a:noAutofit/>
          </a:bodyPr>
          <a:lstStyle>
            <a:lvl1pPr algn="l">
              <a:defRPr sz="34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05070" y="1977887"/>
            <a:ext cx="7156450" cy="659874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40081" y="3893300"/>
            <a:ext cx="4211638" cy="468332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600040"/>
          </a:xfrm>
        </p:spPr>
        <p:txBody>
          <a:bodyPr anchor="t"/>
          <a:lstStyle>
            <a:lvl1pPr algn="l">
              <a:defRPr sz="28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509203" y="1977886"/>
            <a:ext cx="7680960" cy="4640719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2509203" y="7421691"/>
            <a:ext cx="7680960" cy="1017766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9281160" y="2078698"/>
            <a:ext cx="2880360" cy="649793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40080" y="2078698"/>
            <a:ext cx="8427720" cy="649793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960120" y="2683567"/>
            <a:ext cx="11086107" cy="4838936"/>
          </a:xfrm>
        </p:spPr>
        <p:txBody>
          <a:bodyPr>
            <a:noAutofit/>
          </a:bodyPr>
          <a:lstStyle>
            <a:lvl1pPr>
              <a:defRPr sz="101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1200"/>
              </a:spcAft>
              <a:defRPr baseline="0">
                <a:latin typeface="Tahoma" pitchFamily="34" charset="0"/>
              </a:defRPr>
            </a:lvl1pPr>
            <a:lvl2pPr>
              <a:defRPr baseline="0">
                <a:latin typeface="Tahoma" pitchFamily="34" charset="0"/>
              </a:defRPr>
            </a:lvl2pPr>
            <a:lvl3pPr>
              <a:defRPr baseline="0">
                <a:latin typeface="Tahoma" pitchFamily="34" charset="0"/>
              </a:defRPr>
            </a:lvl3pPr>
            <a:lvl4pPr>
              <a:defRPr baseline="0">
                <a:latin typeface="Tahoma" pitchFamily="34" charset="0"/>
              </a:defRPr>
            </a:lvl4pPr>
            <a:lvl5pPr>
              <a:defRPr baseline="0">
                <a:latin typeface="Tahoma" pitchFamily="34" charset="0"/>
              </a:defRPr>
            </a:lvl5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F6C1F4-4D7C-49C4-A9D1-AF09A8D4BDBC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956997" y="2683565"/>
            <a:ext cx="9677874" cy="5746238"/>
          </a:xfrm>
        </p:spPr>
        <p:txBody>
          <a:bodyPr anchor="ctr">
            <a:noAutofit/>
          </a:bodyPr>
          <a:lstStyle>
            <a:lvl1pPr algn="l">
              <a:defRPr sz="92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54562" y="1977886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40080" y="3792489"/>
            <a:ext cx="11521440" cy="4784140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4561" y="8732238"/>
            <a:ext cx="8367330" cy="50405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err="1" smtClean="0"/>
              <a:t>Savonia-ammattikorkeakoulu</a:t>
            </a:r>
            <a:r>
              <a:rPr lang="fi-FI" dirty="0" smtClean="0"/>
              <a:t> | Varkauden kampus | 2011 ©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9122702" y="8732238"/>
            <a:ext cx="3038818" cy="504056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EBB92-5886-40D5-AFA8-6809327AD8B8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  <p:sldLayoutId id="2147483807" r:id="rId17"/>
    <p:sldLayoutId id="2147483808" r:id="rId18"/>
    <p:sldLayoutId id="2147483809" r:id="rId19"/>
    <p:sldLayoutId id="2147483810" r:id="rId20"/>
    <p:sldLayoutId id="2147483811" r:id="rId21"/>
    <p:sldLayoutId id="2147483812" r:id="rId22"/>
    <p:sldLayoutId id="2147483813" r:id="rId23"/>
    <p:sldLayoutId id="2147483814" r:id="rId24"/>
  </p:sldLayoutIdLst>
  <p:hf sldNum="0" hdr="0" dt="0"/>
  <p:txStyles>
    <p:titleStyle>
      <a:lvl1pPr algn="l" defTabSz="128016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30848" y="1670094"/>
            <a:ext cx="3017202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3600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rgbClr val="F52B78"/>
                </a:solidFill>
              </a:rPr>
              <a:t>Basic Studies </a:t>
            </a:r>
            <a:br>
              <a:rPr lang="en-US" sz="2800" smtClean="0">
                <a:solidFill>
                  <a:srgbClr val="F52B78"/>
                </a:solidFill>
              </a:rPr>
            </a:br>
            <a:r>
              <a:rPr lang="en-US" sz="2800" smtClean="0">
                <a:solidFill>
                  <a:srgbClr val="F52B78"/>
                </a:solidFill>
              </a:rPr>
              <a:t>60 </a:t>
            </a:r>
            <a:r>
              <a:rPr lang="en-US" sz="2800" dirty="0" smtClean="0">
                <a:solidFill>
                  <a:srgbClr val="F52B78"/>
                </a:solidFill>
              </a:rPr>
              <a:t>ECTS</a:t>
            </a:r>
            <a:endParaRPr lang="en-US" sz="2800" dirty="0">
              <a:solidFill>
                <a:srgbClr val="F52B78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69349" y="1670094"/>
            <a:ext cx="3017202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3600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chemeClr val="accent3"/>
                </a:solidFill>
              </a:rPr>
              <a:t>Professional</a:t>
            </a:r>
            <a:br>
              <a:rPr lang="en-US" sz="2800" smtClean="0">
                <a:solidFill>
                  <a:schemeClr val="accent3"/>
                </a:solidFill>
              </a:rPr>
            </a:br>
            <a:r>
              <a:rPr lang="en-US" sz="2800" smtClean="0">
                <a:solidFill>
                  <a:schemeClr val="accent3"/>
                </a:solidFill>
              </a:rPr>
              <a:t>Studies </a:t>
            </a:r>
            <a:r>
              <a:rPr lang="en-US" sz="2800" dirty="0" smtClean="0">
                <a:solidFill>
                  <a:schemeClr val="accent3"/>
                </a:solidFill>
              </a:rPr>
              <a:t>60 ECTS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31649" y="1670094"/>
            <a:ext cx="3017202" cy="86177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3600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800" smtClean="0">
                <a:solidFill>
                  <a:schemeClr val="accent4"/>
                </a:solidFill>
              </a:rPr>
              <a:t>Specialised</a:t>
            </a:r>
            <a:endParaRPr lang="en-US" sz="2800" dirty="0" smtClean="0">
              <a:solidFill>
                <a:schemeClr val="accent4"/>
              </a:solidFill>
            </a:endParaRPr>
          </a:p>
          <a:p>
            <a:pPr eaLnBrk="1" hangingPunct="1"/>
            <a:r>
              <a:rPr lang="en-US" sz="2800" smtClean="0">
                <a:solidFill>
                  <a:schemeClr val="accent4"/>
                </a:solidFill>
              </a:rPr>
              <a:t>Studies </a:t>
            </a:r>
            <a:r>
              <a:rPr lang="en-US" sz="2800" dirty="0" smtClean="0">
                <a:solidFill>
                  <a:schemeClr val="accent4"/>
                </a:solidFill>
              </a:rPr>
              <a:t>60 ECTS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2" name="Cube 1"/>
          <p:cNvSpPr/>
          <p:nvPr/>
        </p:nvSpPr>
        <p:spPr>
          <a:xfrm>
            <a:off x="335598" y="3086100"/>
            <a:ext cx="2674302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Languages and Communication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9" name="Cube 8"/>
          <p:cNvSpPr/>
          <p:nvPr/>
        </p:nvSpPr>
        <p:spPr>
          <a:xfrm>
            <a:off x="335598" y="4297684"/>
            <a:ext cx="2674302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Mathematics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10" name="Cube 9"/>
          <p:cNvSpPr/>
          <p:nvPr/>
        </p:nvSpPr>
        <p:spPr>
          <a:xfrm>
            <a:off x="335598" y="5574034"/>
            <a:ext cx="2674302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Physics and Chemistry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11" name="Cube 10"/>
          <p:cNvSpPr/>
          <p:nvPr/>
        </p:nvSpPr>
        <p:spPr>
          <a:xfrm>
            <a:off x="335598" y="6869434"/>
            <a:ext cx="2674302" cy="114300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err="1" smtClean="0">
                <a:latin typeface="Arial Narrow" pitchFamily="34" charset="0"/>
              </a:rPr>
              <a:t>Information</a:t>
            </a:r>
            <a:r>
              <a:rPr lang="fi-FI" sz="2400" b="1" dirty="0" smtClean="0">
                <a:latin typeface="Arial Narrow" pitchFamily="34" charset="0"/>
              </a:rPr>
              <a:t> Technology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13" name="Cube 12"/>
          <p:cNvSpPr/>
          <p:nvPr/>
        </p:nvSpPr>
        <p:spPr>
          <a:xfrm>
            <a:off x="3459798" y="3048000"/>
            <a:ext cx="2674302" cy="1143000"/>
          </a:xfrm>
          <a:prstGeom prst="cub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Manufacturing</a:t>
            </a:r>
            <a:endParaRPr lang="fi-FI" sz="2400" b="1" dirty="0" smtClean="0">
              <a:latin typeface="Arial Narrow" pitchFamily="34" charset="0"/>
            </a:endParaRPr>
          </a:p>
          <a:p>
            <a:pPr algn="ctr"/>
            <a:r>
              <a:rPr lang="fi-FI" sz="2400" b="1">
                <a:latin typeface="Arial Narrow" pitchFamily="34" charset="0"/>
              </a:rPr>
              <a:t>P</a:t>
            </a:r>
            <a:r>
              <a:rPr lang="fi-FI" sz="2400" b="1" smtClean="0">
                <a:latin typeface="Arial Narrow" pitchFamily="34" charset="0"/>
              </a:rPr>
              <a:t>rocesses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14" name="Cube 13"/>
          <p:cNvSpPr/>
          <p:nvPr/>
        </p:nvSpPr>
        <p:spPr>
          <a:xfrm>
            <a:off x="3459798" y="4259584"/>
            <a:ext cx="2674302" cy="1143000"/>
          </a:xfrm>
          <a:prstGeom prst="cub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Industrial Business</a:t>
            </a:r>
            <a:endParaRPr lang="fi-FI" sz="2400" b="1" dirty="0" smtClean="0">
              <a:latin typeface="Arial Narrow" pitchFamily="34" charset="0"/>
            </a:endParaRPr>
          </a:p>
          <a:p>
            <a:pPr algn="ctr"/>
            <a:r>
              <a:rPr lang="fi-FI" sz="2400" b="1">
                <a:latin typeface="Arial Narrow" pitchFamily="34" charset="0"/>
              </a:rPr>
              <a:t>Processes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15" name="Cube 14"/>
          <p:cNvSpPr/>
          <p:nvPr/>
        </p:nvSpPr>
        <p:spPr>
          <a:xfrm>
            <a:off x="3459798" y="5535934"/>
            <a:ext cx="2674302" cy="1143000"/>
          </a:xfrm>
          <a:prstGeom prst="cub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Supply Chain Processes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16" name="Cube 15"/>
          <p:cNvSpPr/>
          <p:nvPr/>
        </p:nvSpPr>
        <p:spPr>
          <a:xfrm>
            <a:off x="3459798" y="6831334"/>
            <a:ext cx="2674302" cy="1143000"/>
          </a:xfrm>
          <a:prstGeom prst="cub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Product</a:t>
            </a:r>
            <a:endParaRPr lang="fi-FI" sz="2400" b="1" dirty="0" smtClean="0">
              <a:latin typeface="Arial Narrow" pitchFamily="34" charset="0"/>
            </a:endParaRPr>
          </a:p>
          <a:p>
            <a:pPr algn="ctr"/>
            <a:r>
              <a:rPr lang="fi-FI" sz="2400" b="1">
                <a:latin typeface="Arial Narrow" pitchFamily="34" charset="0"/>
              </a:rPr>
              <a:t>Processes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18" name="Cube 17"/>
          <p:cNvSpPr/>
          <p:nvPr/>
        </p:nvSpPr>
        <p:spPr>
          <a:xfrm>
            <a:off x="6679248" y="3048000"/>
            <a:ext cx="2674302" cy="1143000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Manufacturing and Operations Manag.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19" name="Cube 18"/>
          <p:cNvSpPr/>
          <p:nvPr/>
        </p:nvSpPr>
        <p:spPr>
          <a:xfrm>
            <a:off x="6679248" y="4259584"/>
            <a:ext cx="2674302" cy="1143000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smtClean="0">
                <a:latin typeface="Arial Narrow" pitchFamily="34" charset="0"/>
              </a:rPr>
              <a:t>Business</a:t>
            </a:r>
            <a:br>
              <a:rPr lang="fi-FI" sz="2400" b="1" dirty="0" smtClean="0">
                <a:latin typeface="Arial Narrow" pitchFamily="34" charset="0"/>
              </a:rPr>
            </a:br>
            <a:r>
              <a:rPr lang="fi-FI" sz="2400" b="1" dirty="0" smtClean="0">
                <a:latin typeface="Arial Narrow" pitchFamily="34" charset="0"/>
              </a:rPr>
              <a:t>Management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20" name="Cube 19"/>
          <p:cNvSpPr/>
          <p:nvPr/>
        </p:nvSpPr>
        <p:spPr>
          <a:xfrm>
            <a:off x="6679248" y="5535934"/>
            <a:ext cx="2674302" cy="1143000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Project</a:t>
            </a:r>
            <a:br>
              <a:rPr lang="fi-FI" sz="2400" b="1" smtClean="0">
                <a:latin typeface="Arial Narrow" pitchFamily="34" charset="0"/>
              </a:rPr>
            </a:br>
            <a:r>
              <a:rPr lang="fi-FI" sz="2400" b="1" smtClean="0">
                <a:latin typeface="Arial Narrow" pitchFamily="34" charset="0"/>
              </a:rPr>
              <a:t>Management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22" name="Cube 21"/>
          <p:cNvSpPr/>
          <p:nvPr/>
        </p:nvSpPr>
        <p:spPr>
          <a:xfrm>
            <a:off x="6679248" y="6831334"/>
            <a:ext cx="2674302" cy="1143000"/>
          </a:xfrm>
          <a:prstGeom prst="cub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Integrated Product Planning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23" name="Cube 22"/>
          <p:cNvSpPr/>
          <p:nvPr/>
        </p:nvSpPr>
        <p:spPr>
          <a:xfrm>
            <a:off x="9822498" y="3048000"/>
            <a:ext cx="2674302" cy="1143000"/>
          </a:xfrm>
          <a:prstGeom prst="cub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smtClean="0">
                <a:latin typeface="Arial Narrow" pitchFamily="34" charset="0"/>
              </a:rPr>
              <a:t>Elective Studies </a:t>
            </a:r>
            <a:r>
              <a:rPr lang="fi-FI" sz="2400" b="1" dirty="0" smtClean="0">
                <a:latin typeface="Arial Narrow" pitchFamily="34" charset="0"/>
              </a:rPr>
              <a:t>15 ECTS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24" name="Cube 23"/>
          <p:cNvSpPr/>
          <p:nvPr/>
        </p:nvSpPr>
        <p:spPr>
          <a:xfrm>
            <a:off x="9822498" y="4259584"/>
            <a:ext cx="2674302" cy="1143000"/>
          </a:xfrm>
          <a:prstGeom prst="cub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err="1" smtClean="0">
                <a:latin typeface="Arial Narrow" pitchFamily="34" charset="0"/>
              </a:rPr>
              <a:t>Thesis</a:t>
            </a:r>
            <a:r>
              <a:rPr lang="fi-FI" sz="2400" b="1" dirty="0" smtClean="0">
                <a:latin typeface="Arial Narrow" pitchFamily="34" charset="0"/>
              </a:rPr>
              <a:t/>
            </a:r>
            <a:br>
              <a:rPr lang="fi-FI" sz="2400" b="1" dirty="0" smtClean="0">
                <a:latin typeface="Arial Narrow" pitchFamily="34" charset="0"/>
              </a:rPr>
            </a:br>
            <a:r>
              <a:rPr lang="fi-FI" sz="2400" b="1" dirty="0" smtClean="0">
                <a:latin typeface="Arial Narrow" pitchFamily="34" charset="0"/>
              </a:rPr>
              <a:t>15 ECTS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25" name="Cube 24"/>
          <p:cNvSpPr/>
          <p:nvPr/>
        </p:nvSpPr>
        <p:spPr>
          <a:xfrm>
            <a:off x="9822498" y="5535934"/>
            <a:ext cx="2674302" cy="1143000"/>
          </a:xfrm>
          <a:prstGeom prst="cub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err="1" smtClean="0">
                <a:latin typeface="Arial Narrow" pitchFamily="34" charset="0"/>
              </a:rPr>
              <a:t>Practical</a:t>
            </a:r>
            <a:r>
              <a:rPr lang="fi-FI" sz="2400" b="1" dirty="0" smtClean="0">
                <a:latin typeface="Arial Narrow" pitchFamily="34" charset="0"/>
              </a:rPr>
              <a:t> Training</a:t>
            </a:r>
            <a:br>
              <a:rPr lang="fi-FI" sz="2400" b="1" dirty="0" smtClean="0">
                <a:latin typeface="Arial Narrow" pitchFamily="34" charset="0"/>
              </a:rPr>
            </a:br>
            <a:r>
              <a:rPr lang="fi-FI" sz="2400" b="1" dirty="0" smtClean="0">
                <a:latin typeface="Arial Narrow" pitchFamily="34" charset="0"/>
              </a:rPr>
              <a:t>30 ECTS</a:t>
            </a:r>
            <a:endParaRPr lang="fi-FI" sz="2400" b="1" dirty="0">
              <a:latin typeface="Arial Narrow" pitchFamily="34" charset="0"/>
            </a:endParaRPr>
          </a:p>
        </p:txBody>
      </p:sp>
      <p:sp>
        <p:nvSpPr>
          <p:cNvPr id="26" name="TextBox 3"/>
          <p:cNvSpPr txBox="1">
            <a:spLocks noChangeArrowheads="1"/>
          </p:cNvSpPr>
          <p:nvPr/>
        </p:nvSpPr>
        <p:spPr bwMode="auto">
          <a:xfrm>
            <a:off x="9731058" y="6872208"/>
            <a:ext cx="2872422" cy="99104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128016" tIns="64008" rIns="128016" bIns="6400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chemeClr val="accent1"/>
                </a:solidFill>
              </a:rPr>
              <a:t>Total 240 ECTS</a:t>
            </a:r>
            <a:br>
              <a:rPr lang="en-US" sz="2400" b="1" dirty="0" smtClean="0">
                <a:solidFill>
                  <a:schemeClr val="accent1"/>
                </a:solidFill>
              </a:rPr>
            </a:br>
            <a:r>
              <a:rPr lang="en-US" sz="800" b="1" dirty="0" smtClean="0">
                <a:solidFill>
                  <a:schemeClr val="accent1"/>
                </a:solidFill>
              </a:rPr>
              <a:t> </a:t>
            </a:r>
          </a:p>
          <a:p>
            <a:pPr eaLnBrk="1" hangingPunct="1"/>
            <a:r>
              <a:rPr lang="en-US" sz="2400" b="1" dirty="0" smtClean="0">
                <a:solidFill>
                  <a:schemeClr val="accent1"/>
                </a:solidFill>
              </a:rPr>
              <a:t>4 academic years</a:t>
            </a:r>
          </a:p>
        </p:txBody>
      </p:sp>
      <p:sp>
        <p:nvSpPr>
          <p:cNvPr id="27" name="Cube 26"/>
          <p:cNvSpPr/>
          <p:nvPr/>
        </p:nvSpPr>
        <p:spPr>
          <a:xfrm>
            <a:off x="240348" y="8221475"/>
            <a:ext cx="12256452" cy="1143000"/>
          </a:xfrm>
          <a:prstGeom prst="cub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b="1" dirty="0" err="1" smtClean="0">
                <a:latin typeface="Arial Narrow" pitchFamily="34" charset="0"/>
              </a:rPr>
              <a:t>Projects</a:t>
            </a:r>
            <a:r>
              <a:rPr lang="fi-FI" sz="2400" b="1" dirty="0" smtClean="0">
                <a:latin typeface="Arial Narrow" pitchFamily="34" charset="0"/>
              </a:rPr>
              <a:t> 20 ECTS</a:t>
            </a:r>
            <a:endParaRPr lang="fi-FI" sz="24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698998"/>
      </p:ext>
    </p:extLst>
  </p:cSld>
  <p:clrMapOvr>
    <a:masterClrMapping/>
  </p:clrMapOvr>
</p:sld>
</file>

<file path=ppt/theme/theme1.xml><?xml version="1.0" encoding="utf-8"?>
<a:theme xmlns:a="http://schemas.openxmlformats.org/drawingml/2006/main" name="Savonia-PP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Savonia-PP</Template>
  <TotalTime>6819</TotalTime>
  <Words>49</Words>
  <Application>Microsoft Office PowerPoint</Application>
  <PresentationFormat>A3 Paper (297x420 mm)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Savonia-PP</vt:lpstr>
      <vt:lpstr>PowerPoint Presentation</vt:lpstr>
    </vt:vector>
  </TitlesOfParts>
  <Company>Savonia-ammattikorkeakoulu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PP-esitys © Savonia-ammattikorkeakoulu</dc:title>
  <dc:creator>Savonia-ammattikorkeakoulu</dc:creator>
  <cp:lastModifiedBy>Marja-Riitta Kivi</cp:lastModifiedBy>
  <cp:revision>486</cp:revision>
  <dcterms:created xsi:type="dcterms:W3CDTF">2002-11-04T14:40:17Z</dcterms:created>
  <dcterms:modified xsi:type="dcterms:W3CDTF">2016-01-13T12:22:06Z</dcterms:modified>
</cp:coreProperties>
</file>