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4"/>
    <p:sldMasterId id="2147483813" r:id="rId5"/>
  </p:sldMasterIdLst>
  <p:notesMasterIdLst>
    <p:notesMasterId r:id="rId7"/>
  </p:notesMasterIdLst>
  <p:sldIdLst>
    <p:sldId id="290" r:id="rId6"/>
  </p:sldIdLst>
  <p:sldSz cx="12801600" cy="9601200" type="A3"/>
  <p:notesSz cx="6797675" cy="9872663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1pPr>
    <a:lvl2pPr marL="6400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2pPr>
    <a:lvl3pPr marL="128016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3pPr>
    <a:lvl4pPr marL="19202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4pPr>
    <a:lvl5pPr marL="25603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5pPr>
    <a:lvl6pPr marL="3200400" algn="l" defTabSz="128016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6pPr>
    <a:lvl7pPr marL="3840480" algn="l" defTabSz="128016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7pPr>
    <a:lvl8pPr marL="4480560" algn="l" defTabSz="128016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8pPr>
    <a:lvl9pPr marL="5120640" algn="l" defTabSz="128016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24">
          <p15:clr>
            <a:srgbClr val="A4A3A4"/>
          </p15:clr>
        </p15:guide>
        <p15:guide id="4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CC66"/>
    <a:srgbClr val="FFFF66"/>
    <a:srgbClr val="CCFF99"/>
    <a:srgbClr val="8DC63F"/>
    <a:srgbClr val="EC008C"/>
    <a:srgbClr val="00ACCD"/>
    <a:srgbClr val="B41E8E"/>
    <a:srgbClr val="FFCB20"/>
    <a:srgbClr val="F58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692" autoAdjust="0"/>
    <p:restoredTop sz="93600" autoAdjust="0"/>
  </p:normalViewPr>
  <p:slideViewPr>
    <p:cSldViewPr>
      <p:cViewPr>
        <p:scale>
          <a:sx n="80" d="100"/>
          <a:sy n="80" d="100"/>
        </p:scale>
        <p:origin x="-432" y="-150"/>
      </p:cViewPr>
      <p:guideLst>
        <p:guide orient="horz" pos="2160"/>
        <p:guide orient="horz" pos="3024"/>
        <p:guide pos="2880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D5E35D9-39C7-41D6-834F-A1199BA76204}" type="datetimeFigureOut">
              <a:rPr lang="fi-FI"/>
              <a:pPr>
                <a:defRPr/>
              </a:pPr>
              <a:t>25.5.2015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i-FI" noProof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fi-FI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A1C0503-F7D4-4341-B6A4-2782FA915E0C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86647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4B8B5A-D11C-4180-A8A2-9D7EA4687B60}" type="slidenum">
              <a:rPr lang="fi-FI" smtClean="0">
                <a:solidFill>
                  <a:prstClr val="black"/>
                </a:solidFill>
              </a:rPr>
              <a:pPr/>
              <a:t>1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99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pinkk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381133"/>
            <a:ext cx="11086107" cy="4838936"/>
          </a:xfrm>
        </p:spPr>
        <p:txBody>
          <a:bodyPr anchor="t">
            <a:noAutofit/>
          </a:bodyPr>
          <a:lstStyle>
            <a:lvl1pPr>
              <a:defRPr sz="6700"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957898" y="7420929"/>
            <a:ext cx="6451917" cy="909002"/>
          </a:xfrm>
        </p:spPr>
        <p:txBody>
          <a:bodyPr/>
          <a:lstStyle>
            <a:lvl1pPr>
              <a:buNone/>
              <a:defRPr sz="2200" b="0" i="0" baseline="0">
                <a:solidFill>
                  <a:schemeClr val="bg1"/>
                </a:solidFill>
                <a:latin typeface="Georgia" pitchFamily="18" charset="0"/>
              </a:defRPr>
            </a:lvl1pPr>
          </a:lstStyle>
          <a:p>
            <a:pPr lvl="0"/>
            <a:r>
              <a:rPr lang="fi-FI" dirty="0" smtClean="0"/>
              <a:t>Tähän tulee esittäjän nimi tai hankkeen nimi</a:t>
            </a:r>
          </a:p>
        </p:txBody>
      </p:sp>
      <p:sp>
        <p:nvSpPr>
          <p:cNvPr id="8" name="Kuvan paikkamerkki 7"/>
          <p:cNvSpPr>
            <a:spLocks noGrp="1"/>
          </p:cNvSpPr>
          <p:nvPr>
            <p:ph type="pic" sz="quarter" idx="11" hasCustomPrompt="1"/>
          </p:nvPr>
        </p:nvSpPr>
        <p:spPr>
          <a:xfrm>
            <a:off x="8316214" y="264096"/>
            <a:ext cx="3830236" cy="1211263"/>
          </a:xfrm>
        </p:spPr>
        <p:txBody>
          <a:bodyPr/>
          <a:lstStyle>
            <a:lvl1pPr algn="r">
              <a:buNone/>
              <a:defRPr sz="2200" baseline="0"/>
            </a:lvl1pPr>
          </a:lstStyle>
          <a:p>
            <a:pPr lvl="0"/>
            <a:r>
              <a:rPr lang="fi-FI" noProof="0" dirty="0" smtClean="0"/>
              <a:t>Hanke logo tai yhteystyökumppanin logo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3109112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lava pohja: Pelkkä tekst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40080" y="667343"/>
            <a:ext cx="11521440" cy="7909287"/>
          </a:xfrm>
        </p:spPr>
        <p:txBody>
          <a:bodyPr/>
          <a:lstStyle>
            <a:lvl1pPr>
              <a:defRPr sz="3900"/>
            </a:lvl1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A9D5834-778B-41B4-B749-5176D72A087A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56440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ava pohja: Otsikko ja tekst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/>
          <p:cNvSpPr>
            <a:spLocks noGrp="1"/>
          </p:cNvSpPr>
          <p:nvPr>
            <p:ph type="title"/>
          </p:nvPr>
        </p:nvSpPr>
        <p:spPr>
          <a:xfrm>
            <a:off x="655638" y="264096"/>
            <a:ext cx="11521440" cy="1600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7" name="Sisällön paikkamerkki 2"/>
          <p:cNvSpPr>
            <a:spLocks noGrp="1"/>
          </p:cNvSpPr>
          <p:nvPr>
            <p:ph idx="1"/>
          </p:nvPr>
        </p:nvSpPr>
        <p:spPr>
          <a:xfrm>
            <a:off x="640080" y="2078700"/>
            <a:ext cx="11521440" cy="6497931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1A248101-1B36-4AEF-A51D-9704E9893A33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95126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ava pohja: Otsikko ja teksti, ei sivunumero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/>
          <p:cNvSpPr>
            <a:spLocks noGrp="1"/>
          </p:cNvSpPr>
          <p:nvPr>
            <p:ph type="title"/>
          </p:nvPr>
        </p:nvSpPr>
        <p:spPr>
          <a:xfrm>
            <a:off x="655638" y="264096"/>
            <a:ext cx="11521440" cy="1600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7" name="Sisällön paikkamerkki 2"/>
          <p:cNvSpPr>
            <a:spLocks noGrp="1"/>
          </p:cNvSpPr>
          <p:nvPr>
            <p:ph idx="1"/>
          </p:nvPr>
        </p:nvSpPr>
        <p:spPr>
          <a:xfrm>
            <a:off x="640080" y="2078700"/>
            <a:ext cx="11521440" cy="6497931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13933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ava pohja: Otsikko ja teksti, kuvat, ei sivunumero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uvan paikkamerkki 10"/>
          <p:cNvSpPr>
            <a:spLocks noGrp="1"/>
          </p:cNvSpPr>
          <p:nvPr>
            <p:ph type="pic" sz="quarter" idx="13"/>
          </p:nvPr>
        </p:nvSpPr>
        <p:spPr>
          <a:xfrm>
            <a:off x="0" y="6816410"/>
            <a:ext cx="4182954" cy="278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fi-FI" noProof="0" dirty="0"/>
          </a:p>
        </p:txBody>
      </p:sp>
      <p:sp>
        <p:nvSpPr>
          <p:cNvPr id="6" name="Otsikko 1"/>
          <p:cNvSpPr>
            <a:spLocks noGrp="1"/>
          </p:cNvSpPr>
          <p:nvPr>
            <p:ph type="title"/>
          </p:nvPr>
        </p:nvSpPr>
        <p:spPr>
          <a:xfrm>
            <a:off x="655638" y="264096"/>
            <a:ext cx="11521440" cy="1600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7" name="Sisällön paikkamerkki 2"/>
          <p:cNvSpPr>
            <a:spLocks noGrp="1"/>
          </p:cNvSpPr>
          <p:nvPr>
            <p:ph idx="1"/>
          </p:nvPr>
        </p:nvSpPr>
        <p:spPr>
          <a:xfrm>
            <a:off x="640080" y="2078701"/>
            <a:ext cx="11521440" cy="4435691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13" name="Kuvan paikkamerkki 10"/>
          <p:cNvSpPr>
            <a:spLocks noGrp="1"/>
          </p:cNvSpPr>
          <p:nvPr>
            <p:ph type="pic" sz="quarter" idx="14"/>
          </p:nvPr>
        </p:nvSpPr>
        <p:spPr>
          <a:xfrm>
            <a:off x="4182954" y="6816410"/>
            <a:ext cx="4435693" cy="278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fi-FI" noProof="0" dirty="0"/>
          </a:p>
        </p:txBody>
      </p:sp>
      <p:sp>
        <p:nvSpPr>
          <p:cNvPr id="14" name="Kuvan paikkamerkki 10"/>
          <p:cNvSpPr>
            <a:spLocks noGrp="1"/>
          </p:cNvSpPr>
          <p:nvPr>
            <p:ph type="pic" sz="quarter" idx="15"/>
          </p:nvPr>
        </p:nvSpPr>
        <p:spPr>
          <a:xfrm>
            <a:off x="8618646" y="6816410"/>
            <a:ext cx="4182954" cy="278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3396092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pinkk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956999" y="2683565"/>
            <a:ext cx="10786797" cy="5746238"/>
          </a:xfrm>
        </p:spPr>
        <p:txBody>
          <a:bodyPr anchor="t">
            <a:noAutofit/>
          </a:bodyPr>
          <a:lstStyle>
            <a:lvl1pPr algn="l">
              <a:defRPr sz="7600" b="1" cap="none" spc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046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purppur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/>
          <p:cNvSpPr>
            <a:spLocks noGrp="1"/>
          </p:cNvSpPr>
          <p:nvPr>
            <p:ph type="title"/>
          </p:nvPr>
        </p:nvSpPr>
        <p:spPr>
          <a:xfrm>
            <a:off x="956999" y="2683565"/>
            <a:ext cx="10786797" cy="5746238"/>
          </a:xfrm>
        </p:spPr>
        <p:txBody>
          <a:bodyPr anchor="t">
            <a:noAutofit/>
          </a:bodyPr>
          <a:lstStyle>
            <a:lvl1pPr algn="l">
              <a:defRPr sz="7600" b="1" cap="none" spc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9388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keltaine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/>
          <p:cNvSpPr>
            <a:spLocks noGrp="1"/>
          </p:cNvSpPr>
          <p:nvPr>
            <p:ph type="title"/>
          </p:nvPr>
        </p:nvSpPr>
        <p:spPr>
          <a:xfrm>
            <a:off x="956999" y="2683565"/>
            <a:ext cx="10786797" cy="5746238"/>
          </a:xfrm>
        </p:spPr>
        <p:txBody>
          <a:bodyPr anchor="t">
            <a:noAutofit/>
          </a:bodyPr>
          <a:lstStyle>
            <a:lvl1pPr algn="l">
              <a:defRPr sz="7600" b="1" cap="none" spc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57369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oranss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/>
          <p:cNvSpPr>
            <a:spLocks noGrp="1"/>
          </p:cNvSpPr>
          <p:nvPr>
            <p:ph type="title"/>
          </p:nvPr>
        </p:nvSpPr>
        <p:spPr>
          <a:xfrm>
            <a:off x="956999" y="2683565"/>
            <a:ext cx="10786797" cy="5746238"/>
          </a:xfrm>
        </p:spPr>
        <p:txBody>
          <a:bodyPr anchor="t">
            <a:noAutofit/>
          </a:bodyPr>
          <a:lstStyle>
            <a:lvl1pPr algn="l">
              <a:defRPr sz="7600" b="1" cap="none" spc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70935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urkoos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/>
          <p:cNvSpPr>
            <a:spLocks noGrp="1"/>
          </p:cNvSpPr>
          <p:nvPr>
            <p:ph type="title"/>
          </p:nvPr>
        </p:nvSpPr>
        <p:spPr>
          <a:xfrm>
            <a:off x="956999" y="2683565"/>
            <a:ext cx="10786797" cy="5746238"/>
          </a:xfrm>
        </p:spPr>
        <p:txBody>
          <a:bodyPr anchor="t">
            <a:noAutofit/>
          </a:bodyPr>
          <a:lstStyle>
            <a:lvl1pPr algn="l">
              <a:defRPr sz="7600" b="1" cap="none" spc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537852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vihreä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/>
          <p:cNvSpPr>
            <a:spLocks noGrp="1"/>
          </p:cNvSpPr>
          <p:nvPr>
            <p:ph type="title"/>
          </p:nvPr>
        </p:nvSpPr>
        <p:spPr>
          <a:xfrm>
            <a:off x="956999" y="2683565"/>
            <a:ext cx="10786797" cy="5746238"/>
          </a:xfrm>
        </p:spPr>
        <p:txBody>
          <a:bodyPr anchor="t">
            <a:noAutofit/>
          </a:bodyPr>
          <a:lstStyle>
            <a:lvl1pPr algn="l">
              <a:defRPr sz="7600" b="1" cap="none" spc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1111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purppur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1"/>
          <p:cNvSpPr>
            <a:spLocks noGrp="1"/>
          </p:cNvSpPr>
          <p:nvPr>
            <p:ph type="ctrTitle"/>
          </p:nvPr>
        </p:nvSpPr>
        <p:spPr>
          <a:xfrm>
            <a:off x="960120" y="2381133"/>
            <a:ext cx="11086107" cy="4838936"/>
          </a:xfrm>
        </p:spPr>
        <p:txBody>
          <a:bodyPr anchor="t">
            <a:noAutofit/>
          </a:bodyPr>
          <a:lstStyle>
            <a:lvl1pPr>
              <a:defRPr sz="6700"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5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957898" y="7420929"/>
            <a:ext cx="6451917" cy="909002"/>
          </a:xfrm>
        </p:spPr>
        <p:txBody>
          <a:bodyPr/>
          <a:lstStyle>
            <a:lvl1pPr>
              <a:buNone/>
              <a:defRPr sz="2200" b="0" i="0" baseline="0">
                <a:solidFill>
                  <a:schemeClr val="bg1"/>
                </a:solidFill>
                <a:latin typeface="Georgia" pitchFamily="18" charset="0"/>
              </a:defRPr>
            </a:lvl1pPr>
          </a:lstStyle>
          <a:p>
            <a:pPr lvl="0"/>
            <a:r>
              <a:rPr lang="fi-FI" dirty="0" smtClean="0"/>
              <a:t>Tähän tulee esittäjän nimi tai hankkeen nimi</a:t>
            </a:r>
          </a:p>
        </p:txBody>
      </p:sp>
      <p:sp>
        <p:nvSpPr>
          <p:cNvPr id="9" name="Kuvan paikkamerkki 7"/>
          <p:cNvSpPr>
            <a:spLocks noGrp="1"/>
          </p:cNvSpPr>
          <p:nvPr>
            <p:ph type="pic" sz="quarter" idx="11" hasCustomPrompt="1"/>
          </p:nvPr>
        </p:nvSpPr>
        <p:spPr>
          <a:xfrm>
            <a:off x="8316214" y="264096"/>
            <a:ext cx="3830236" cy="1211263"/>
          </a:xfrm>
        </p:spPr>
        <p:txBody>
          <a:bodyPr/>
          <a:lstStyle>
            <a:lvl1pPr algn="r">
              <a:buNone/>
              <a:defRPr sz="2200" baseline="0"/>
            </a:lvl1pPr>
          </a:lstStyle>
          <a:p>
            <a:pPr lvl="0"/>
            <a:r>
              <a:rPr lang="fi-FI" noProof="0" dirty="0" smtClean="0"/>
              <a:t>Hanke logo tai yhteystyökumppanin logo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161107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/>
          <p:cNvSpPr>
            <a:spLocks noGrp="1"/>
          </p:cNvSpPr>
          <p:nvPr>
            <p:ph type="title"/>
          </p:nvPr>
        </p:nvSpPr>
        <p:spPr>
          <a:xfrm>
            <a:off x="956999" y="2683565"/>
            <a:ext cx="10786797" cy="5746238"/>
          </a:xfrm>
        </p:spPr>
        <p:txBody>
          <a:bodyPr anchor="t">
            <a:noAutofit/>
          </a:bodyPr>
          <a:lstStyle>
            <a:lvl1pPr algn="l">
              <a:defRPr sz="8400" b="1" cap="none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68469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640080" y="3792490"/>
            <a:ext cx="5654040" cy="478414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507480" y="3792490"/>
            <a:ext cx="5654040" cy="478414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31D0B-AAAB-4043-8CA8-A7268650CEAB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1411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5AE66-08FC-45AA-BE83-907D62F4B269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13682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Väljäpohja: Otsikko ja 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1"/>
          <p:cNvSpPr>
            <a:spLocks noGrp="1"/>
          </p:cNvSpPr>
          <p:nvPr>
            <p:ph type="title"/>
          </p:nvPr>
        </p:nvSpPr>
        <p:spPr>
          <a:xfrm>
            <a:off x="655638" y="1978025"/>
            <a:ext cx="11521440" cy="1600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025528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 dia isoille kuvil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atunnisteen paikkamerkki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90EF0-5654-46D2-AD68-6CA6E6421262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23734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imeinen di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361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09203" y="6720841"/>
            <a:ext cx="7680960" cy="600040"/>
          </a:xfrm>
        </p:spPr>
        <p:txBody>
          <a:bodyPr anchor="t"/>
          <a:lstStyle>
            <a:lvl1pPr algn="l">
              <a:defRPr sz="28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2509203" y="1977887"/>
            <a:ext cx="7680960" cy="4640719"/>
          </a:xfrm>
        </p:spPr>
        <p:txBody>
          <a:bodyPr rtlCol="0">
            <a:normAutofit/>
          </a:bodyPr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pPr lvl="0"/>
            <a:r>
              <a:rPr lang="fi-FI" noProof="0" smtClean="0"/>
              <a:t>Lisää kuva napsauttamalla kuvaketta</a:t>
            </a:r>
            <a:endParaRPr lang="fi-FI" noProof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2509203" y="7421693"/>
            <a:ext cx="7680960" cy="1017766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BD645-2A26-4638-B02C-CAA0E609208E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775357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982599"/>
            <a:ext cx="10881360" cy="205803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969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593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1011238" y="4069402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44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eltaine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1"/>
          <p:cNvSpPr>
            <a:spLocks noGrp="1"/>
          </p:cNvSpPr>
          <p:nvPr>
            <p:ph type="ctrTitle"/>
          </p:nvPr>
        </p:nvSpPr>
        <p:spPr>
          <a:xfrm>
            <a:off x="960120" y="2381133"/>
            <a:ext cx="11086107" cy="4838936"/>
          </a:xfrm>
        </p:spPr>
        <p:txBody>
          <a:bodyPr anchor="t">
            <a:noAutofit/>
          </a:bodyPr>
          <a:lstStyle>
            <a:lvl1pPr>
              <a:defRPr sz="67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957898" y="7420929"/>
            <a:ext cx="6451917" cy="909002"/>
          </a:xfrm>
        </p:spPr>
        <p:txBody>
          <a:bodyPr/>
          <a:lstStyle>
            <a:lvl1pPr>
              <a:buNone/>
              <a:defRPr sz="2200" b="0" i="0" baseline="0">
                <a:solidFill>
                  <a:schemeClr val="tx1"/>
                </a:solidFill>
                <a:latin typeface="Georgia" pitchFamily="18" charset="0"/>
              </a:defRPr>
            </a:lvl1pPr>
          </a:lstStyle>
          <a:p>
            <a:pPr lvl="0"/>
            <a:r>
              <a:rPr lang="fi-FI" dirty="0" smtClean="0"/>
              <a:t>Tähän tulee esittäjän nimi tai hankkeen nimi</a:t>
            </a:r>
          </a:p>
        </p:txBody>
      </p:sp>
      <p:sp>
        <p:nvSpPr>
          <p:cNvPr id="9" name="Kuvan paikkamerkki 7"/>
          <p:cNvSpPr>
            <a:spLocks noGrp="1"/>
          </p:cNvSpPr>
          <p:nvPr>
            <p:ph type="pic" sz="quarter" idx="11" hasCustomPrompt="1"/>
          </p:nvPr>
        </p:nvSpPr>
        <p:spPr>
          <a:xfrm>
            <a:off x="8316214" y="264096"/>
            <a:ext cx="3830236" cy="1211263"/>
          </a:xfrm>
        </p:spPr>
        <p:txBody>
          <a:bodyPr/>
          <a:lstStyle>
            <a:lvl1pPr algn="r">
              <a:buNone/>
              <a:defRPr sz="2200" baseline="0"/>
            </a:lvl1pPr>
          </a:lstStyle>
          <a:p>
            <a:pPr lvl="0"/>
            <a:r>
              <a:rPr lang="fi-FI" noProof="0" dirty="0" smtClean="0"/>
              <a:t>Hanke logo tai yhteystyökumppanin logo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42072639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640080" y="2240284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507480" y="2240284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79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640083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40083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6503039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6503039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236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92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1460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40084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005072" y="382274"/>
            <a:ext cx="7156451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640084" y="2009144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43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09203" y="6720842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2509203" y="7514275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56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20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9281160" y="384497"/>
            <a:ext cx="2880360" cy="819213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640080" y="384497"/>
            <a:ext cx="8427720" cy="819213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25.5.2015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oranss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1"/>
          <p:cNvSpPr>
            <a:spLocks noGrp="1"/>
          </p:cNvSpPr>
          <p:nvPr>
            <p:ph type="ctrTitle"/>
          </p:nvPr>
        </p:nvSpPr>
        <p:spPr>
          <a:xfrm>
            <a:off x="960120" y="2381133"/>
            <a:ext cx="11086107" cy="4838936"/>
          </a:xfrm>
        </p:spPr>
        <p:txBody>
          <a:bodyPr anchor="t">
            <a:noAutofit/>
          </a:bodyPr>
          <a:lstStyle>
            <a:lvl1pPr>
              <a:defRPr sz="6700"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957898" y="7420929"/>
            <a:ext cx="6451917" cy="909002"/>
          </a:xfrm>
        </p:spPr>
        <p:txBody>
          <a:bodyPr/>
          <a:lstStyle>
            <a:lvl1pPr>
              <a:buNone/>
              <a:defRPr sz="2200" b="0" i="0" baseline="0">
                <a:solidFill>
                  <a:schemeClr val="bg1"/>
                </a:solidFill>
                <a:latin typeface="Georgia" pitchFamily="18" charset="0"/>
              </a:defRPr>
            </a:lvl1pPr>
          </a:lstStyle>
          <a:p>
            <a:pPr lvl="0"/>
            <a:r>
              <a:rPr lang="fi-FI" dirty="0" smtClean="0"/>
              <a:t>Tähän tulee esittäjän nimi tai hankkeen nimi</a:t>
            </a:r>
          </a:p>
        </p:txBody>
      </p:sp>
      <p:sp>
        <p:nvSpPr>
          <p:cNvPr id="9" name="Kuvan paikkamerkki 7"/>
          <p:cNvSpPr>
            <a:spLocks noGrp="1"/>
          </p:cNvSpPr>
          <p:nvPr>
            <p:ph type="pic" sz="quarter" idx="11" hasCustomPrompt="1"/>
          </p:nvPr>
        </p:nvSpPr>
        <p:spPr>
          <a:xfrm>
            <a:off x="8316214" y="264096"/>
            <a:ext cx="3830236" cy="1211263"/>
          </a:xfrm>
        </p:spPr>
        <p:txBody>
          <a:bodyPr/>
          <a:lstStyle>
            <a:lvl1pPr algn="r">
              <a:buNone/>
              <a:defRPr sz="2200" baseline="0"/>
            </a:lvl1pPr>
          </a:lstStyle>
          <a:p>
            <a:pPr lvl="0"/>
            <a:r>
              <a:rPr lang="fi-FI" noProof="0" dirty="0" smtClean="0"/>
              <a:t>Hanke logo tai yhteystyökumppanin logo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1932317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turkoosi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tsikko 1"/>
          <p:cNvSpPr>
            <a:spLocks noGrp="1"/>
          </p:cNvSpPr>
          <p:nvPr>
            <p:ph type="ctrTitle"/>
          </p:nvPr>
        </p:nvSpPr>
        <p:spPr>
          <a:xfrm>
            <a:off x="960120" y="2381133"/>
            <a:ext cx="11086107" cy="4838936"/>
          </a:xfrm>
        </p:spPr>
        <p:txBody>
          <a:bodyPr anchor="t">
            <a:noAutofit/>
          </a:bodyPr>
          <a:lstStyle>
            <a:lvl1pPr>
              <a:defRPr sz="6700"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5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957898" y="7420929"/>
            <a:ext cx="6451917" cy="909002"/>
          </a:xfrm>
        </p:spPr>
        <p:txBody>
          <a:bodyPr/>
          <a:lstStyle>
            <a:lvl1pPr>
              <a:buNone/>
              <a:defRPr sz="2200" b="0" i="0" baseline="0">
                <a:solidFill>
                  <a:schemeClr val="bg1"/>
                </a:solidFill>
                <a:latin typeface="Georgia" pitchFamily="18" charset="0"/>
              </a:defRPr>
            </a:lvl1pPr>
          </a:lstStyle>
          <a:p>
            <a:pPr lvl="0"/>
            <a:r>
              <a:rPr lang="fi-FI" dirty="0" smtClean="0"/>
              <a:t>Tähän tulee esittäjän nimi tai hankkeen nimi</a:t>
            </a:r>
          </a:p>
        </p:txBody>
      </p:sp>
      <p:sp>
        <p:nvSpPr>
          <p:cNvPr id="6" name="Kuvan paikkamerkki 7"/>
          <p:cNvSpPr>
            <a:spLocks noGrp="1"/>
          </p:cNvSpPr>
          <p:nvPr>
            <p:ph type="pic" sz="quarter" idx="11" hasCustomPrompt="1"/>
          </p:nvPr>
        </p:nvSpPr>
        <p:spPr>
          <a:xfrm>
            <a:off x="8316214" y="264096"/>
            <a:ext cx="3830236" cy="1211263"/>
          </a:xfrm>
        </p:spPr>
        <p:txBody>
          <a:bodyPr/>
          <a:lstStyle>
            <a:lvl1pPr algn="r">
              <a:buNone/>
              <a:defRPr sz="2200" baseline="0"/>
            </a:lvl1pPr>
          </a:lstStyle>
          <a:p>
            <a:pPr lvl="0"/>
            <a:r>
              <a:rPr lang="fi-FI" noProof="0" dirty="0" smtClean="0"/>
              <a:t>Hanke logo tai yhteystyökumppanin logo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294652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vihreä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1"/>
          <p:cNvSpPr>
            <a:spLocks noGrp="1"/>
          </p:cNvSpPr>
          <p:nvPr>
            <p:ph type="ctrTitle"/>
          </p:nvPr>
        </p:nvSpPr>
        <p:spPr>
          <a:xfrm>
            <a:off x="960120" y="2381133"/>
            <a:ext cx="11086107" cy="4838936"/>
          </a:xfrm>
        </p:spPr>
        <p:txBody>
          <a:bodyPr anchor="t">
            <a:noAutofit/>
          </a:bodyPr>
          <a:lstStyle>
            <a:lvl1pPr>
              <a:defRPr sz="6700"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957898" y="7420929"/>
            <a:ext cx="6451917" cy="909002"/>
          </a:xfrm>
        </p:spPr>
        <p:txBody>
          <a:bodyPr/>
          <a:lstStyle>
            <a:lvl1pPr>
              <a:buNone/>
              <a:defRPr sz="2200" b="0" i="0" baseline="0">
                <a:solidFill>
                  <a:schemeClr val="bg1"/>
                </a:solidFill>
                <a:latin typeface="Georgia" pitchFamily="18" charset="0"/>
              </a:defRPr>
            </a:lvl1pPr>
          </a:lstStyle>
          <a:p>
            <a:pPr lvl="0"/>
            <a:r>
              <a:rPr lang="fi-FI" dirty="0" smtClean="0"/>
              <a:t>Tähän tulee esittäjän nimi tai hankkeen nimi</a:t>
            </a:r>
          </a:p>
        </p:txBody>
      </p:sp>
      <p:sp>
        <p:nvSpPr>
          <p:cNvPr id="9" name="Kuvan paikkamerkki 7"/>
          <p:cNvSpPr>
            <a:spLocks noGrp="1"/>
          </p:cNvSpPr>
          <p:nvPr>
            <p:ph type="pic" sz="quarter" idx="11" hasCustomPrompt="1"/>
          </p:nvPr>
        </p:nvSpPr>
        <p:spPr>
          <a:xfrm>
            <a:off x="8316214" y="264096"/>
            <a:ext cx="3830236" cy="1211263"/>
          </a:xfrm>
        </p:spPr>
        <p:txBody>
          <a:bodyPr/>
          <a:lstStyle>
            <a:lvl1pPr algn="r">
              <a:buNone/>
              <a:defRPr sz="2200" baseline="0"/>
            </a:lvl1pPr>
          </a:lstStyle>
          <a:p>
            <a:pPr lvl="0"/>
            <a:r>
              <a:rPr lang="fi-FI" noProof="0" dirty="0" smtClean="0"/>
              <a:t>Hanke logo tai yhteystyökumppanin logo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2297217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381133"/>
            <a:ext cx="11086107" cy="4838936"/>
          </a:xfrm>
        </p:spPr>
        <p:txBody>
          <a:bodyPr anchor="t">
            <a:noAutofit/>
          </a:bodyPr>
          <a:lstStyle>
            <a:lvl1pPr>
              <a:defRPr sz="67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957898" y="7420929"/>
            <a:ext cx="6451917" cy="909002"/>
          </a:xfrm>
        </p:spPr>
        <p:txBody>
          <a:bodyPr/>
          <a:lstStyle>
            <a:lvl1pPr>
              <a:buNone/>
              <a:defRPr sz="2200" b="0" i="0" baseline="0">
                <a:solidFill>
                  <a:schemeClr val="tx1"/>
                </a:solidFill>
                <a:latin typeface="Georgia" pitchFamily="18" charset="0"/>
              </a:defRPr>
            </a:lvl1pPr>
          </a:lstStyle>
          <a:p>
            <a:pPr lvl="0"/>
            <a:r>
              <a:rPr lang="fi-FI" dirty="0" smtClean="0"/>
              <a:t>Tähän tulee esittäjän nimi tai hankkeen nimi</a:t>
            </a:r>
          </a:p>
        </p:txBody>
      </p:sp>
      <p:sp>
        <p:nvSpPr>
          <p:cNvPr id="4" name="Kuvan paikkamerkki 7"/>
          <p:cNvSpPr>
            <a:spLocks noGrp="1"/>
          </p:cNvSpPr>
          <p:nvPr>
            <p:ph type="pic" sz="quarter" idx="11" hasCustomPrompt="1"/>
          </p:nvPr>
        </p:nvSpPr>
        <p:spPr>
          <a:xfrm>
            <a:off x="8316214" y="264096"/>
            <a:ext cx="3830236" cy="1211263"/>
          </a:xfrm>
        </p:spPr>
        <p:txBody>
          <a:bodyPr/>
          <a:lstStyle>
            <a:lvl1pPr algn="r">
              <a:buNone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noProof="0" dirty="0" smtClean="0"/>
              <a:t>Hanke logo tai yhteystyökumppanin logo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248183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Otsikko ja sisältö ilman sivunumer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900" b="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Alatunnisteen paikkamerk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66819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, sisältö ja kuv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40080" y="3791587"/>
            <a:ext cx="11521440" cy="262199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8" name="Kuvan paikkamerkki 10"/>
          <p:cNvSpPr>
            <a:spLocks noGrp="1"/>
          </p:cNvSpPr>
          <p:nvPr>
            <p:ph type="pic" sz="quarter" idx="13"/>
          </p:nvPr>
        </p:nvSpPr>
        <p:spPr>
          <a:xfrm>
            <a:off x="-3635" y="6816410"/>
            <a:ext cx="4186589" cy="278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fi-FI" noProof="0" dirty="0"/>
          </a:p>
        </p:txBody>
      </p:sp>
      <p:sp>
        <p:nvSpPr>
          <p:cNvPr id="10" name="Kuvan paikkamerkki 10"/>
          <p:cNvSpPr>
            <a:spLocks noGrp="1"/>
          </p:cNvSpPr>
          <p:nvPr>
            <p:ph type="pic" sz="quarter" idx="14"/>
          </p:nvPr>
        </p:nvSpPr>
        <p:spPr>
          <a:xfrm>
            <a:off x="4182956" y="6816410"/>
            <a:ext cx="4489026" cy="278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fi-FI" noProof="0" dirty="0"/>
          </a:p>
        </p:txBody>
      </p:sp>
      <p:sp>
        <p:nvSpPr>
          <p:cNvPr id="12" name="Kuvan paikkamerkki 10"/>
          <p:cNvSpPr>
            <a:spLocks noGrp="1"/>
          </p:cNvSpPr>
          <p:nvPr>
            <p:ph type="pic" sz="quarter" idx="15"/>
          </p:nvPr>
        </p:nvSpPr>
        <p:spPr>
          <a:xfrm>
            <a:off x="8618646" y="6816410"/>
            <a:ext cx="4182954" cy="278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1777582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Otsikon paikkamerkki 1"/>
          <p:cNvSpPr>
            <a:spLocks noGrp="1"/>
          </p:cNvSpPr>
          <p:nvPr>
            <p:ph type="title"/>
          </p:nvPr>
        </p:nvSpPr>
        <p:spPr bwMode="auto">
          <a:xfrm>
            <a:off x="655638" y="1978025"/>
            <a:ext cx="1152144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1027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640080" y="3791585"/>
            <a:ext cx="11521440" cy="478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655641" y="8732205"/>
            <a:ext cx="8365491" cy="504507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9123363" y="8732205"/>
            <a:ext cx="3038157" cy="504507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9C31221A-D393-4C15-9139-0F68431A988F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4759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  <p:sldLayoutId id="2147483804" r:id="rId18"/>
    <p:sldLayoutId id="2147483805" r:id="rId19"/>
    <p:sldLayoutId id="2147483806" r:id="rId20"/>
    <p:sldLayoutId id="2147483807" r:id="rId21"/>
    <p:sldLayoutId id="2147483808" r:id="rId22"/>
    <p:sldLayoutId id="2147483809" r:id="rId23"/>
    <p:sldLayoutId id="2147483810" r:id="rId24"/>
    <p:sldLayoutId id="2147483811" r:id="rId25"/>
    <p:sldLayoutId id="2147483812" r:id="rId2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5pPr>
      <a:lvl6pPr marL="640080" algn="l" rtl="0" eaLnBrk="1" fontAlgn="base" hangingPunct="1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6pPr>
      <a:lvl7pPr marL="1280160" algn="l" rtl="0" eaLnBrk="1" fontAlgn="base" hangingPunct="1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7pPr>
      <a:lvl8pPr marL="1920240" algn="l" rtl="0" eaLnBrk="1" fontAlgn="base" hangingPunct="1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8pPr>
      <a:lvl9pPr marL="2560320" algn="l" rtl="0" eaLnBrk="1" fontAlgn="base" hangingPunct="1">
        <a:spcBef>
          <a:spcPct val="0"/>
        </a:spcBef>
        <a:spcAft>
          <a:spcPct val="0"/>
        </a:spcAft>
        <a:defRPr sz="5600" b="1">
          <a:solidFill>
            <a:schemeClr val="tx1"/>
          </a:solidFill>
          <a:latin typeface="Tahoma" pitchFamily="34" charset="0"/>
        </a:defRPr>
      </a:lvl9pPr>
    </p:titleStyle>
    <p:bodyStyle>
      <a:lvl1pPr marL="480060" indent="-480060" algn="l" rtl="0" eaLnBrk="0" fontAlgn="base" hangingPunct="0">
        <a:spcBef>
          <a:spcPct val="20000"/>
        </a:spcBef>
        <a:spcAft>
          <a:spcPct val="0"/>
        </a:spcAft>
        <a:buClr>
          <a:srgbClr val="EC008C"/>
        </a:buClr>
        <a:buFont typeface="Wingdings" pitchFamily="2" charset="2"/>
        <a:buChar char=""/>
        <a:defRPr sz="3900" kern="1200">
          <a:solidFill>
            <a:schemeClr val="tx1"/>
          </a:solidFill>
          <a:latin typeface="+mj-lt"/>
          <a:ea typeface="+mn-ea"/>
          <a:cs typeface="+mn-cs"/>
        </a:defRPr>
      </a:lvl1pPr>
      <a:lvl2pPr marL="1040130" indent="-400050" algn="l" rtl="0" eaLnBrk="0" fontAlgn="base" hangingPunct="0">
        <a:spcBef>
          <a:spcPct val="20000"/>
        </a:spcBef>
        <a:spcAft>
          <a:spcPct val="0"/>
        </a:spcAft>
        <a:buClr>
          <a:srgbClr val="EC008C"/>
        </a:buClr>
        <a:buFont typeface="Wingdings" pitchFamily="2" charset="2"/>
        <a:buChar char=""/>
        <a:defRPr sz="3900" kern="1200">
          <a:solidFill>
            <a:schemeClr val="tx1"/>
          </a:solidFill>
          <a:latin typeface="+mj-lt"/>
          <a:ea typeface="+mn-ea"/>
          <a:cs typeface="+mn-cs"/>
        </a:defRPr>
      </a:lvl2pPr>
      <a:lvl3pPr marL="1600200" indent="-32004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»"/>
        <a:defRPr sz="3400" kern="1200">
          <a:solidFill>
            <a:schemeClr val="tx1"/>
          </a:solidFill>
          <a:latin typeface="+mj-lt"/>
          <a:ea typeface="+mn-ea"/>
          <a:cs typeface="+mn-cs"/>
        </a:defRPr>
      </a:lvl3pPr>
      <a:lvl4pPr marL="2240280" indent="-32004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4pPr>
      <a:lvl5pPr marL="2880360" indent="-320040" algn="l" rtl="0" eaLnBrk="0" fontAlgn="base" hangingPunct="0">
        <a:spcBef>
          <a:spcPct val="20000"/>
        </a:spcBef>
        <a:spcAft>
          <a:spcPct val="0"/>
        </a:spcAft>
        <a:buFont typeface="Wingdings 3" pitchFamily="18" charset="2"/>
        <a:buChar char="ê"/>
        <a:defRPr sz="2800" kern="1200">
          <a:solidFill>
            <a:schemeClr val="tx1"/>
          </a:solidFill>
          <a:latin typeface="+mj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640080" y="2240284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640080" y="8898894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2766BF6-9453-4B28-996C-FBCE20638394}" type="datetimeFigureOut">
              <a:rPr lang="fi-FI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25.5.2015</a:t>
            </a:fld>
            <a:endParaRPr lang="fi-FI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4373880" y="8898894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9174480" y="8898894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919C342-5CBA-471B-8954-1480FE021720}" type="slidenum">
              <a:rPr lang="fi-FI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962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Ryhmä 72"/>
          <p:cNvGrpSpPr/>
          <p:nvPr/>
        </p:nvGrpSpPr>
        <p:grpSpPr>
          <a:xfrm>
            <a:off x="372791" y="1705197"/>
            <a:ext cx="12148693" cy="1439219"/>
            <a:chOff x="199706" y="2114618"/>
            <a:chExt cx="6469650" cy="1440193"/>
          </a:xfrm>
        </p:grpSpPr>
        <p:grpSp>
          <p:nvGrpSpPr>
            <p:cNvPr id="48" name="Ryhmä 47"/>
            <p:cNvGrpSpPr/>
            <p:nvPr/>
          </p:nvGrpSpPr>
          <p:grpSpPr>
            <a:xfrm>
              <a:off x="199706" y="2114621"/>
              <a:ext cx="1049495" cy="1440190"/>
              <a:chOff x="436538" y="4377835"/>
              <a:chExt cx="1049495" cy="1292870"/>
            </a:xfrm>
          </p:grpSpPr>
          <p:sp>
            <p:nvSpPr>
              <p:cNvPr id="49" name="Saman puolen kulmista pyöristetty suorakulmio 48"/>
              <p:cNvSpPr/>
              <p:nvPr/>
            </p:nvSpPr>
            <p:spPr>
              <a:xfrm rot="16200000">
                <a:off x="324551" y="4509223"/>
                <a:ext cx="1273469" cy="1049495"/>
              </a:xfrm>
              <a:prstGeom prst="round2SameRect">
                <a:avLst>
                  <a:gd name="adj1" fmla="val 10318"/>
                  <a:gd name="adj2" fmla="val 0"/>
                </a:avLst>
              </a:prstGeom>
              <a:solidFill>
                <a:srgbClr val="EC00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fi-FI">
                  <a:solidFill>
                    <a:srgbClr val="EC008C"/>
                  </a:solidFill>
                </a:endParaRPr>
              </a:p>
            </p:txBody>
          </p:sp>
          <p:grpSp>
            <p:nvGrpSpPr>
              <p:cNvPr id="50" name="Ryhmä 49"/>
              <p:cNvGrpSpPr/>
              <p:nvPr/>
            </p:nvGrpSpPr>
            <p:grpSpPr>
              <a:xfrm>
                <a:off x="462430" y="4377835"/>
                <a:ext cx="1017381" cy="817284"/>
                <a:chOff x="556309" y="6015433"/>
                <a:chExt cx="1017381" cy="817284"/>
              </a:xfrm>
            </p:grpSpPr>
            <p:sp>
              <p:nvSpPr>
                <p:cNvPr id="51" name="TextBox 1"/>
                <p:cNvSpPr txBox="1"/>
                <p:nvPr/>
              </p:nvSpPr>
              <p:spPr>
                <a:xfrm>
                  <a:off x="827953" y="6086219"/>
                  <a:ext cx="745737" cy="746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err="1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Applying</a:t>
                  </a:r>
                  <a:endParaRPr lang="fi-FI" sz="1200" b="1" dirty="0" smtClean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err="1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Lessons</a:t>
                  </a:r>
                  <a:endParaRPr lang="fi-FI" sz="1200" b="1" dirty="0" smtClean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err="1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Learned</a:t>
                  </a:r>
                  <a:endParaRPr lang="fi-FI" sz="12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60 ECTS</a:t>
                  </a:r>
                  <a:endParaRPr lang="fi-FI" sz="12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2" name="Suorakulmio 51"/>
                <p:cNvSpPr/>
                <p:nvPr/>
              </p:nvSpPr>
              <p:spPr>
                <a:xfrm>
                  <a:off x="556309" y="6015433"/>
                  <a:ext cx="343672" cy="6474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5600" b="1" dirty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4</a:t>
                  </a:r>
                  <a:endParaRPr lang="fi-FI" sz="5600" b="1" dirty="0">
                    <a:solidFill>
                      <a:prstClr val="white"/>
                    </a:solidFill>
                    <a:latin typeface="Calibri"/>
                    <a:cs typeface="+mn-cs"/>
                  </a:endParaRPr>
                </a:p>
              </p:txBody>
            </p:sp>
          </p:grpSp>
        </p:grpSp>
        <p:sp>
          <p:nvSpPr>
            <p:cNvPr id="53" name="Saman puolen kulmista pyöristetty suorakulmio 52"/>
            <p:cNvSpPr/>
            <p:nvPr/>
          </p:nvSpPr>
          <p:spPr>
            <a:xfrm rot="5400000">
              <a:off x="3360572" y="246026"/>
              <a:ext cx="1440192" cy="5177376"/>
            </a:xfrm>
            <a:prstGeom prst="round2SameRect">
              <a:avLst>
                <a:gd name="adj1" fmla="val 10318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fi-FI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Ryhmä 75"/>
          <p:cNvGrpSpPr/>
          <p:nvPr/>
        </p:nvGrpSpPr>
        <p:grpSpPr>
          <a:xfrm>
            <a:off x="338549" y="6625721"/>
            <a:ext cx="12182935" cy="1559255"/>
            <a:chOff x="181365" y="7407485"/>
            <a:chExt cx="6526572" cy="1485005"/>
          </a:xfrm>
        </p:grpSpPr>
        <p:grpSp>
          <p:nvGrpSpPr>
            <p:cNvPr id="4" name="Ryhmä 3"/>
            <p:cNvGrpSpPr/>
            <p:nvPr/>
          </p:nvGrpSpPr>
          <p:grpSpPr>
            <a:xfrm>
              <a:off x="181365" y="7418703"/>
              <a:ext cx="1067838" cy="1446355"/>
              <a:chOff x="417273" y="7458362"/>
              <a:chExt cx="1067838" cy="1266095"/>
            </a:xfrm>
          </p:grpSpPr>
          <p:sp>
            <p:nvSpPr>
              <p:cNvPr id="9" name="Saman puolen kulmista pyöristetty suorakulmio 8"/>
              <p:cNvSpPr/>
              <p:nvPr/>
            </p:nvSpPr>
            <p:spPr>
              <a:xfrm rot="16200000">
                <a:off x="329673" y="7569019"/>
                <a:ext cx="1261376" cy="1049500"/>
              </a:xfrm>
              <a:prstGeom prst="round2SameRect">
                <a:avLst>
                  <a:gd name="adj1" fmla="val 10318"/>
                  <a:gd name="adj2" fmla="val 0"/>
                </a:avLst>
              </a:prstGeom>
              <a:solidFill>
                <a:srgbClr val="FFCB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fi-FI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Ryhmä 15"/>
              <p:cNvGrpSpPr/>
              <p:nvPr/>
            </p:nvGrpSpPr>
            <p:grpSpPr>
              <a:xfrm>
                <a:off x="417273" y="7458362"/>
                <a:ext cx="1005809" cy="795425"/>
                <a:chOff x="512076" y="6018203"/>
                <a:chExt cx="1005809" cy="795425"/>
              </a:xfrm>
            </p:grpSpPr>
            <p:sp>
              <p:nvSpPr>
                <p:cNvPr id="6" name="TextBox 1"/>
                <p:cNvSpPr txBox="1"/>
                <p:nvPr/>
              </p:nvSpPr>
              <p:spPr>
                <a:xfrm>
                  <a:off x="771378" y="6105022"/>
                  <a:ext cx="746507" cy="5388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smtClean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Basics of</a:t>
                  </a: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smtClean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Engineering</a:t>
                  </a:r>
                  <a:endParaRPr lang="fi-FI" sz="12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60 </a:t>
                  </a:r>
                  <a:r>
                    <a:rPr lang="fi-FI" sz="1200" b="1" dirty="0" smtClean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ECTS</a:t>
                  </a:r>
                  <a:endParaRPr lang="fi-FI" sz="12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7" name="Suorakulmio 6"/>
                <p:cNvSpPr/>
                <p:nvPr/>
              </p:nvSpPr>
              <p:spPr>
                <a:xfrm>
                  <a:off x="512076" y="6018203"/>
                  <a:ext cx="456169" cy="79542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5600" b="1" dirty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 </a:t>
                  </a:r>
                  <a:endParaRPr lang="fi-FI" sz="5600" b="1" dirty="0">
                    <a:solidFill>
                      <a:schemeClr val="bg1"/>
                    </a:solidFill>
                    <a:latin typeface="Calibri"/>
                    <a:cs typeface="+mn-cs"/>
                  </a:endParaRPr>
                </a:p>
              </p:txBody>
            </p:sp>
          </p:grpSp>
        </p:grpSp>
        <p:grpSp>
          <p:nvGrpSpPr>
            <p:cNvPr id="69" name="Ryhmä 68"/>
            <p:cNvGrpSpPr/>
            <p:nvPr/>
          </p:nvGrpSpPr>
          <p:grpSpPr>
            <a:xfrm>
              <a:off x="1491985" y="7407485"/>
              <a:ext cx="5215952" cy="1485005"/>
              <a:chOff x="1491985" y="7407485"/>
              <a:chExt cx="5215952" cy="1485005"/>
            </a:xfrm>
          </p:grpSpPr>
          <p:sp>
            <p:nvSpPr>
              <p:cNvPr id="10" name="Saman puolen kulmista pyöristetty suorakulmio 9"/>
              <p:cNvSpPr/>
              <p:nvPr/>
            </p:nvSpPr>
            <p:spPr>
              <a:xfrm rot="5400000">
                <a:off x="3357458" y="5542012"/>
                <a:ext cx="1485005" cy="5215952"/>
              </a:xfrm>
              <a:prstGeom prst="round2SameRect">
                <a:avLst>
                  <a:gd name="adj1" fmla="val 10318"/>
                  <a:gd name="adj2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fi-FI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Tekstiruutu 11"/>
              <p:cNvSpPr txBox="1"/>
              <p:nvPr/>
            </p:nvSpPr>
            <p:spPr>
              <a:xfrm>
                <a:off x="1780536" y="7505729"/>
                <a:ext cx="2136024" cy="632392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Practical Training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 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Orientation Project 5 ECTS 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Leadership and Teamwork 5 ECTS</a:t>
                </a:r>
              </a:p>
            </p:txBody>
          </p:sp>
          <p:sp>
            <p:nvSpPr>
              <p:cNvPr id="60" name="Tekstiruutu 59"/>
              <p:cNvSpPr txBox="1"/>
              <p:nvPr/>
            </p:nvSpPr>
            <p:spPr>
              <a:xfrm>
                <a:off x="1780536" y="8191519"/>
                <a:ext cx="2149947" cy="632392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Engineering English5 </a:t>
                </a: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ECTS</a:t>
                </a:r>
                <a:endParaRPr lang="fi-FI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Mathematics </a:t>
                </a:r>
                <a:r>
                  <a:rPr lang="fi-FI" sz="1100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 </a:t>
                </a: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 ECTS</a:t>
                </a:r>
                <a:endParaRPr lang="fi-FI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err="1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Orientation</a:t>
                </a:r>
                <a:r>
                  <a:rPr lang="fi-FI" sz="1100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 err="1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Studies</a:t>
                </a:r>
                <a:r>
                  <a:rPr lang="fi-FI" sz="1100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 ECTS </a:t>
                </a:r>
                <a:endParaRPr lang="fi-FI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1" name="Tekstiruutu 60"/>
              <p:cNvSpPr txBox="1"/>
              <p:nvPr/>
            </p:nvSpPr>
            <p:spPr>
              <a:xfrm>
                <a:off x="4354816" y="7478293"/>
                <a:ext cx="2152526" cy="632392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Mathematics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2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 ECTS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Physics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for Engineering 5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ECTS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Office Applicatons 5 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2" name="Tekstiruutu 61"/>
              <p:cNvSpPr txBox="1"/>
              <p:nvPr/>
            </p:nvSpPr>
            <p:spPr>
              <a:xfrm>
                <a:off x="4347318" y="8179265"/>
                <a:ext cx="2160024" cy="632393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Manufacturing Technology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 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 ECTS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3D </a:t>
                </a:r>
                <a:r>
                  <a:rPr lang="fi-FI" sz="1100" dirty="0" err="1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Modelling</a:t>
                </a: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5ECTS</a:t>
                </a:r>
                <a:endParaRPr lang="fi-FI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Technical Drawing 5ECTS</a:t>
                </a:r>
                <a:endParaRPr lang="fi-FI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74" name="Ryhmä 73"/>
          <p:cNvGrpSpPr/>
          <p:nvPr/>
        </p:nvGrpSpPr>
        <p:grpSpPr>
          <a:xfrm>
            <a:off x="338552" y="3282865"/>
            <a:ext cx="12182926" cy="1593035"/>
            <a:chOff x="181365" y="3922260"/>
            <a:chExt cx="6526568" cy="1691735"/>
          </a:xfrm>
        </p:grpSpPr>
        <p:grpSp>
          <p:nvGrpSpPr>
            <p:cNvPr id="8" name="Ryhmä 7"/>
            <p:cNvGrpSpPr/>
            <p:nvPr/>
          </p:nvGrpSpPr>
          <p:grpSpPr>
            <a:xfrm>
              <a:off x="181365" y="3922260"/>
              <a:ext cx="1067840" cy="1691735"/>
              <a:chOff x="418197" y="4414876"/>
              <a:chExt cx="1067840" cy="1506288"/>
            </a:xfrm>
          </p:grpSpPr>
          <p:sp>
            <p:nvSpPr>
              <p:cNvPr id="32" name="Saman puolen kulmista pyöristetty suorakulmio 31"/>
              <p:cNvSpPr/>
              <p:nvPr/>
            </p:nvSpPr>
            <p:spPr>
              <a:xfrm rot="16200000">
                <a:off x="228198" y="4663324"/>
                <a:ext cx="1466178" cy="1049501"/>
              </a:xfrm>
              <a:prstGeom prst="round2SameRect">
                <a:avLst>
                  <a:gd name="adj1" fmla="val 10318"/>
                  <a:gd name="adj2" fmla="val 0"/>
                </a:avLst>
              </a:prstGeom>
              <a:solidFill>
                <a:srgbClr val="B41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fi-FI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3" name="Ryhmä 32"/>
              <p:cNvGrpSpPr/>
              <p:nvPr/>
            </p:nvGrpSpPr>
            <p:grpSpPr>
              <a:xfrm>
                <a:off x="418197" y="4414876"/>
                <a:ext cx="1067836" cy="754220"/>
                <a:chOff x="512076" y="6052474"/>
                <a:chExt cx="1067836" cy="754220"/>
              </a:xfrm>
            </p:grpSpPr>
            <p:sp>
              <p:nvSpPr>
                <p:cNvPr id="41" name="TextBox 1"/>
                <p:cNvSpPr txBox="1"/>
                <p:nvPr/>
              </p:nvSpPr>
              <p:spPr>
                <a:xfrm>
                  <a:off x="789379" y="6123103"/>
                  <a:ext cx="790533" cy="6547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300" b="1" dirty="0" err="1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Deepen</a:t>
                  </a:r>
                  <a:r>
                    <a:rPr lang="fi-FI" sz="13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 </a:t>
                  </a:r>
                  <a:br>
                    <a:rPr lang="fi-FI" sz="13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</a:br>
                  <a:r>
                    <a:rPr lang="fi-FI" sz="13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the Knowledge </a:t>
                  </a:r>
                  <a:endParaRPr lang="fi-FI" sz="13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3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60 ECTS</a:t>
                  </a:r>
                  <a:endParaRPr lang="fi-FI" sz="13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42" name="Suorakulmio 41"/>
                <p:cNvSpPr/>
                <p:nvPr/>
              </p:nvSpPr>
              <p:spPr>
                <a:xfrm>
                  <a:off x="512076" y="6052474"/>
                  <a:ext cx="343673" cy="754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5600" b="1" dirty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3</a:t>
                  </a:r>
                  <a:endParaRPr lang="fi-FI" sz="5600" b="1" dirty="0">
                    <a:solidFill>
                      <a:prstClr val="white"/>
                    </a:solidFill>
                    <a:latin typeface="Calibri"/>
                    <a:cs typeface="+mn-cs"/>
                  </a:endParaRPr>
                </a:p>
              </p:txBody>
            </p:sp>
          </p:grpSp>
        </p:grpSp>
        <p:sp>
          <p:nvSpPr>
            <p:cNvPr id="34" name="Saman puolen kulmista pyöristetty suorakulmio 33"/>
            <p:cNvSpPr/>
            <p:nvPr/>
          </p:nvSpPr>
          <p:spPr>
            <a:xfrm rot="5400000">
              <a:off x="3276614" y="2182675"/>
              <a:ext cx="1646686" cy="5215952"/>
            </a:xfrm>
            <a:prstGeom prst="round2SameRect">
              <a:avLst>
                <a:gd name="adj1" fmla="val 10318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fi-FI">
                <a:solidFill>
                  <a:prstClr val="white"/>
                </a:solidFill>
              </a:endParaRPr>
            </a:p>
          </p:txBody>
        </p:sp>
      </p:grpSp>
      <p:grpSp>
        <p:nvGrpSpPr>
          <p:cNvPr id="77" name="Ryhmä 76"/>
          <p:cNvGrpSpPr/>
          <p:nvPr/>
        </p:nvGrpSpPr>
        <p:grpSpPr>
          <a:xfrm>
            <a:off x="338552" y="4965042"/>
            <a:ext cx="12182929" cy="1534942"/>
            <a:chOff x="181365" y="5532478"/>
            <a:chExt cx="6526569" cy="1328157"/>
          </a:xfrm>
        </p:grpSpPr>
        <p:grpSp>
          <p:nvGrpSpPr>
            <p:cNvPr id="5" name="Ryhmä 4"/>
            <p:cNvGrpSpPr/>
            <p:nvPr/>
          </p:nvGrpSpPr>
          <p:grpSpPr>
            <a:xfrm>
              <a:off x="181365" y="5532478"/>
              <a:ext cx="1645455" cy="1328157"/>
              <a:chOff x="417273" y="5777549"/>
              <a:chExt cx="1645455" cy="1168619"/>
            </a:xfrm>
          </p:grpSpPr>
          <p:sp>
            <p:nvSpPr>
              <p:cNvPr id="18" name="Saman puolen kulmista pyöristetty suorakulmio 17"/>
              <p:cNvSpPr/>
              <p:nvPr/>
            </p:nvSpPr>
            <p:spPr>
              <a:xfrm rot="16200000">
                <a:off x="385345" y="5846400"/>
                <a:ext cx="1150034" cy="1049501"/>
              </a:xfrm>
              <a:prstGeom prst="round2SameRect">
                <a:avLst>
                  <a:gd name="adj1" fmla="val 10318"/>
                  <a:gd name="adj2" fmla="val 0"/>
                </a:avLst>
              </a:prstGeom>
              <a:solidFill>
                <a:srgbClr val="F582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fi-FI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Ryhmä 18"/>
              <p:cNvGrpSpPr/>
              <p:nvPr/>
            </p:nvGrpSpPr>
            <p:grpSpPr>
              <a:xfrm>
                <a:off x="417273" y="5777549"/>
                <a:ext cx="1645455" cy="726403"/>
                <a:chOff x="512076" y="5921566"/>
                <a:chExt cx="1645455" cy="726403"/>
              </a:xfrm>
            </p:grpSpPr>
            <p:sp>
              <p:nvSpPr>
                <p:cNvPr id="20" name="TextBox 1"/>
                <p:cNvSpPr txBox="1"/>
                <p:nvPr/>
              </p:nvSpPr>
              <p:spPr>
                <a:xfrm>
                  <a:off x="789379" y="6008386"/>
                  <a:ext cx="1368152" cy="6326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err="1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Applying</a:t>
                  </a:r>
                  <a:r>
                    <a:rPr lang="fi-FI" sz="12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 </a:t>
                  </a: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Engineering </a:t>
                  </a:r>
                  <a:br>
                    <a:rPr lang="fi-FI" sz="12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</a:br>
                  <a:r>
                    <a:rPr lang="fi-FI" sz="1200" b="1" dirty="0" err="1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Studies</a:t>
                  </a:r>
                  <a:r>
                    <a:rPr lang="fi-FI" sz="12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 </a:t>
                  </a: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1200" b="1" dirty="0" smtClean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60 ECTS</a:t>
                  </a:r>
                  <a:endParaRPr lang="fi-FI" sz="12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21" name="Suorakulmio 20"/>
                <p:cNvSpPr/>
                <p:nvPr/>
              </p:nvSpPr>
              <p:spPr>
                <a:xfrm>
                  <a:off x="512076" y="5921566"/>
                  <a:ext cx="343673" cy="7264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i-FI" sz="5600" b="1" dirty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2</a:t>
                  </a:r>
                  <a:endParaRPr lang="fi-FI" sz="5600" b="1" dirty="0">
                    <a:solidFill>
                      <a:prstClr val="white"/>
                    </a:solidFill>
                    <a:latin typeface="Calibri"/>
                    <a:cs typeface="+mn-cs"/>
                  </a:endParaRPr>
                </a:p>
              </p:txBody>
            </p:sp>
          </p:grpSp>
        </p:grpSp>
        <p:grpSp>
          <p:nvGrpSpPr>
            <p:cNvPr id="70" name="Ryhmä 69"/>
            <p:cNvGrpSpPr/>
            <p:nvPr/>
          </p:nvGrpSpPr>
          <p:grpSpPr>
            <a:xfrm>
              <a:off x="1491981" y="5550957"/>
              <a:ext cx="5215953" cy="1309677"/>
              <a:chOff x="1491982" y="5652444"/>
              <a:chExt cx="5215953" cy="1309677"/>
            </a:xfrm>
          </p:grpSpPr>
          <p:sp>
            <p:nvSpPr>
              <p:cNvPr id="22" name="Saman puolen kulmista pyöristetty suorakulmio 21"/>
              <p:cNvSpPr/>
              <p:nvPr/>
            </p:nvSpPr>
            <p:spPr>
              <a:xfrm rot="5400000">
                <a:off x="3445120" y="3699306"/>
                <a:ext cx="1309677" cy="5215953"/>
              </a:xfrm>
              <a:prstGeom prst="round2SameRect">
                <a:avLst>
                  <a:gd name="adj1" fmla="val 10318"/>
                  <a:gd name="adj2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fi-FI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Tekstiruutu 64"/>
              <p:cNvSpPr txBox="1"/>
              <p:nvPr/>
            </p:nvSpPr>
            <p:spPr>
              <a:xfrm>
                <a:off x="1808818" y="5702186"/>
                <a:ext cx="2107740" cy="574557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Practical Training 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 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RD Project 5 ECTS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6" name="Tekstiruutu 65"/>
              <p:cNvSpPr txBox="1"/>
              <p:nvPr/>
            </p:nvSpPr>
            <p:spPr>
              <a:xfrm>
                <a:off x="1808818" y="6319344"/>
                <a:ext cx="2107740" cy="574557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Mechanics 5 ECTS 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Fundamentals of Strength of Materials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5ECTS 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Mathematics 3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 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7" name="Tekstiruutu 66"/>
              <p:cNvSpPr txBox="1"/>
              <p:nvPr/>
            </p:nvSpPr>
            <p:spPr>
              <a:xfrm>
                <a:off x="4354817" y="5702186"/>
                <a:ext cx="2160239" cy="574557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err="1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Physics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for Engineering 5 ECTS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Electricity 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ECTS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Material Technology 1 5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8" name="Tekstiruutu 67"/>
              <p:cNvSpPr txBox="1"/>
              <p:nvPr/>
            </p:nvSpPr>
            <p:spPr>
              <a:xfrm>
                <a:off x="4354815" y="6325258"/>
                <a:ext cx="2160240" cy="574557"/>
              </a:xfrm>
              <a:prstGeom prst="round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err="1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Effective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 err="1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Communication</a:t>
                </a:r>
                <a:r>
                  <a:rPr lang="fi-FI" sz="1100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 err="1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Skills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5ECTS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err="1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Finnish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for </a:t>
                </a:r>
                <a:r>
                  <a:rPr lang="fi-FI" sz="1100" dirty="0" err="1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Foreigners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fi-FI" sz="1100" dirty="0" err="1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or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Engineering </a:t>
                </a:r>
                <a:r>
                  <a:rPr lang="fi-FI" sz="1100" dirty="0" err="1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Swedish</a:t>
                </a: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5 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i-FI" sz="1100" dirty="0" smtClean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Entrepreneurship 5 ECTS</a:t>
                </a:r>
                <a:endParaRPr lang="fi-FI" sz="1100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85" name="Tekstiruutu 84"/>
          <p:cNvSpPr txBox="1"/>
          <p:nvPr/>
        </p:nvSpPr>
        <p:spPr>
          <a:xfrm>
            <a:off x="421122" y="835165"/>
            <a:ext cx="12028350" cy="432000"/>
          </a:xfrm>
          <a:prstGeom prst="rect">
            <a:avLst/>
          </a:prstGeom>
          <a:solidFill>
            <a:srgbClr val="00ACCC"/>
          </a:solidFill>
        </p:spPr>
        <p:txBody>
          <a:bodyPr wrap="square" lIns="128016" tIns="64008" rIns="128016" bIns="6400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2000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2000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2000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7" name="Tekstiruutu 86"/>
          <p:cNvSpPr txBox="1"/>
          <p:nvPr/>
        </p:nvSpPr>
        <p:spPr>
          <a:xfrm>
            <a:off x="2331853" y="835165"/>
            <a:ext cx="8893483" cy="437043"/>
          </a:xfrm>
          <a:prstGeom prst="rect">
            <a:avLst/>
          </a:prstGeom>
          <a:noFill/>
        </p:spPr>
        <p:txBody>
          <a:bodyPr wrap="square" lIns="128016" tIns="64008" rIns="128016" bIns="64008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Bachelor of Engineering</a:t>
            </a:r>
            <a:r>
              <a:rPr lang="fi-FI" sz="2000" b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Mechanical Engineering  </a:t>
            </a:r>
            <a:r>
              <a:rPr lang="fi-FI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240 </a:t>
            </a:r>
            <a:r>
              <a:rPr lang="fi-FI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ECTS, 2015 </a:t>
            </a:r>
            <a:endParaRPr lang="fi-FI" sz="2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9" name="Tekstiruutu 58"/>
          <p:cNvSpPr txBox="1"/>
          <p:nvPr/>
        </p:nvSpPr>
        <p:spPr>
          <a:xfrm>
            <a:off x="3376464" y="4080520"/>
            <a:ext cx="3942061" cy="640794"/>
          </a:xfrm>
          <a:prstGeom prst="roundRect">
            <a:avLst>
              <a:gd name="adj" fmla="val 11952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Project Management </a:t>
            </a:r>
            <a:r>
              <a:rPr lang="fi-FI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ools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Business to Business Marketing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Procurement and Purchasing Management 5ECTS</a:t>
            </a: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" name="Tekstiruutu 78"/>
          <p:cNvSpPr txBox="1"/>
          <p:nvPr/>
        </p:nvSpPr>
        <p:spPr>
          <a:xfrm>
            <a:off x="8128995" y="1886690"/>
            <a:ext cx="4018046" cy="1041702"/>
          </a:xfrm>
          <a:prstGeom prst="roundRect">
            <a:avLst>
              <a:gd name="adj" fmla="val 11952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8016" tIns="64008" rIns="128016" bIns="6400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Sales Project Control and </a:t>
            </a:r>
            <a:r>
              <a:rPr lang="en-US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Management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Execution Project Control and </a:t>
            </a:r>
            <a:r>
              <a:rPr lang="en-US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Management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Manufacturing  Systems </a:t>
            </a:r>
            <a:r>
              <a:rPr lang="en-US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Development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Supply Chain and Network </a:t>
            </a:r>
            <a:r>
              <a:rPr lang="en-US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Management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 Management and ERP 5 </a:t>
            </a: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ECTS</a:t>
            </a: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Tekstiruutu 53"/>
          <p:cNvSpPr txBox="1"/>
          <p:nvPr/>
        </p:nvSpPr>
        <p:spPr>
          <a:xfrm>
            <a:off x="5392688" y="2714065"/>
            <a:ext cx="2160240" cy="1222439"/>
          </a:xfrm>
          <a:prstGeom prst="roundRect">
            <a:avLst>
              <a:gd name="adj" fmla="val 11952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8016" tIns="64008" rIns="128016" bIns="6400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Practical Training 3 15 </a:t>
            </a: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Tekstiruutu 63"/>
          <p:cNvSpPr txBox="1"/>
          <p:nvPr/>
        </p:nvSpPr>
        <p:spPr>
          <a:xfrm>
            <a:off x="3088432" y="2714065"/>
            <a:ext cx="2156851" cy="1222439"/>
          </a:xfrm>
          <a:prstGeom prst="roundRect">
            <a:avLst>
              <a:gd name="adj" fmla="val 11952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8016" tIns="64008" rIns="128016" bIns="6400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Elective Studies </a:t>
            </a:r>
            <a:r>
              <a:rPr lang="fi-FI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 </a:t>
            </a: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ECTS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8" name="Tekstiruutu 124"/>
          <p:cNvSpPr txBox="1"/>
          <p:nvPr/>
        </p:nvSpPr>
        <p:spPr>
          <a:xfrm>
            <a:off x="3381153" y="1848272"/>
            <a:ext cx="3929757" cy="318754"/>
          </a:xfrm>
          <a:prstGeom prst="roundRect">
            <a:avLst>
              <a:gd name="adj" fmla="val 11952"/>
            </a:avLst>
          </a:prstGeom>
          <a:solidFill>
            <a:schemeClr val="bg1"/>
          </a:solidFill>
        </p:spPr>
        <p:txBody>
          <a:bodyPr wrap="square" lIns="128016" tIns="64008" rIns="128016" bIns="6400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Thesis 15 ECTS</a:t>
            </a: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9" name="Tekstiruutu 124"/>
          <p:cNvSpPr txBox="1"/>
          <p:nvPr/>
        </p:nvSpPr>
        <p:spPr>
          <a:xfrm>
            <a:off x="3381153" y="2280320"/>
            <a:ext cx="3929757" cy="318754"/>
          </a:xfrm>
          <a:prstGeom prst="roundRect">
            <a:avLst>
              <a:gd name="adj" fmla="val 11952"/>
            </a:avLst>
          </a:prstGeom>
          <a:solidFill>
            <a:schemeClr val="bg1"/>
          </a:solidFill>
        </p:spPr>
        <p:txBody>
          <a:bodyPr wrap="square" lIns="128016" tIns="64008" rIns="128016" bIns="6400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Industrial </a:t>
            </a:r>
            <a:r>
              <a:rPr lang="fi-FI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Management Project </a:t>
            </a: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5 ECTS</a:t>
            </a: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0" name="Tekstiruutu 56"/>
          <p:cNvSpPr txBox="1"/>
          <p:nvPr/>
        </p:nvSpPr>
        <p:spPr>
          <a:xfrm>
            <a:off x="8128994" y="3439726"/>
            <a:ext cx="4018046" cy="640794"/>
          </a:xfrm>
          <a:prstGeom prst="roundRect">
            <a:avLst>
              <a:gd name="adj" fmla="val 11952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Quality Management and Engineering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Management Accounting </a:t>
            </a: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Industrial Management Project 1 5 </a:t>
            </a:r>
            <a:r>
              <a:rPr lang="en-US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ECTS</a:t>
            </a:r>
            <a:endParaRPr lang="en-US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1" name="Tekstiruutu 56"/>
          <p:cNvSpPr txBox="1"/>
          <p:nvPr/>
        </p:nvSpPr>
        <p:spPr>
          <a:xfrm>
            <a:off x="8128994" y="4152528"/>
            <a:ext cx="4018046" cy="640794"/>
          </a:xfrm>
          <a:prstGeom prst="roundRect">
            <a:avLst>
              <a:gd name="adj" fmla="val 11952"/>
            </a:avLst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Operations Management 5 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Manufacturing </a:t>
            </a: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Technology 2 5 ECTS</a:t>
            </a:r>
            <a:endParaRPr lang="fi-FI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1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Materials Management 5 ECTS</a:t>
            </a:r>
          </a:p>
        </p:txBody>
      </p:sp>
    </p:spTree>
    <p:extLst>
      <p:ext uri="{BB962C8B-B14F-4D97-AF65-F5344CB8AC3E}">
        <p14:creationId xmlns:p14="http://schemas.microsoft.com/office/powerpoint/2010/main" val="53692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avonia">
  <a:themeElements>
    <a:clrScheme name="Savonia">
      <a:dk1>
        <a:sysClr val="windowText" lastClr="000000"/>
      </a:dk1>
      <a:lt1>
        <a:srgbClr val="FFFFFF"/>
      </a:lt1>
      <a:dk2>
        <a:srgbClr val="262626"/>
      </a:dk2>
      <a:lt2>
        <a:srgbClr val="EEECE1"/>
      </a:lt2>
      <a:accent1>
        <a:srgbClr val="EC008C"/>
      </a:accent1>
      <a:accent2>
        <a:srgbClr val="B41E8E"/>
      </a:accent2>
      <a:accent3>
        <a:srgbClr val="8DC63F"/>
      </a:accent3>
      <a:accent4>
        <a:srgbClr val="00ACCD"/>
      </a:accent4>
      <a:accent5>
        <a:srgbClr val="F58220"/>
      </a:accent5>
      <a:accent6>
        <a:srgbClr val="EEC216"/>
      </a:accent6>
      <a:hlink>
        <a:srgbClr val="EC008C"/>
      </a:hlink>
      <a:folHlink>
        <a:srgbClr val="B41E8E"/>
      </a:folHlink>
    </a:clrScheme>
    <a:fontScheme name="Savoni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5EF59F2EF8E9544DBE624127AC1EF6F5" ma:contentTypeVersion="0" ma:contentTypeDescription="Luo uusi asiakirja." ma:contentTypeScope="" ma:versionID="0a29c89d025e3804a019ef1c281136c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7e0100cabb18a25d4bc9820569b44ec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2A60BA-D9BF-4B65-8C62-90B75FB47D2A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501F65B-F04C-48F6-B6F9-76052655B8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C3D9C2E-F86A-4B6E-BEBD-901B468DE5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Savonia</Template>
  <TotalTime>10611</TotalTime>
  <Words>220</Words>
  <Application>Microsoft Office PowerPoint</Application>
  <PresentationFormat>A3-paperi (297 x 420 mm)</PresentationFormat>
  <Paragraphs>66</Paragraphs>
  <Slides>1</Slides>
  <Notes>1</Notes>
  <HiddenSlides>0</HiddenSlides>
  <MMClips>0</MMClips>
  <ScaleCrop>false</ScaleCrop>
  <HeadingPairs>
    <vt:vector size="4" baseType="variant">
      <vt:variant>
        <vt:lpstr>Teema</vt:lpstr>
      </vt:variant>
      <vt:variant>
        <vt:i4>2</vt:i4>
      </vt:variant>
      <vt:variant>
        <vt:lpstr>Dian otsikot</vt:lpstr>
      </vt:variant>
      <vt:variant>
        <vt:i4>1</vt:i4>
      </vt:variant>
    </vt:vector>
  </HeadingPairs>
  <TitlesOfParts>
    <vt:vector size="3" baseType="lpstr">
      <vt:lpstr>1_Savonia</vt:lpstr>
      <vt:lpstr>Office-teema</vt:lpstr>
      <vt:lpstr>PowerPoint-esitys</vt:lpstr>
    </vt:vector>
  </TitlesOfParts>
  <Company>Savonia-amk Ky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Kirjoita tähän esityksen otsikko</dc:title>
  <dc:creator>Pentti Halonen</dc:creator>
  <cp:lastModifiedBy>Pentti Halonen</cp:lastModifiedBy>
  <cp:revision>420</cp:revision>
  <cp:lastPrinted>2014-09-08T04:47:57Z</cp:lastPrinted>
  <dcterms:created xsi:type="dcterms:W3CDTF">2011-11-15T07:17:43Z</dcterms:created>
  <dcterms:modified xsi:type="dcterms:W3CDTF">2015-05-25T08:17:43Z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0x0101005EF59F2EF8E9544DBE624127AC1EF6F5</vt:lpwstr>
  </property>
</Properties>
</file>