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186FBA-A55B-9539-4E63-D422DEDC0233}" name="Anna-Leena Ruotsalainen" initials="AR" userId="S::anna-leena.ruotsalainen@savonia.fi::6764b2df-3c1b-4bb1-aa99-9121569e5b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8E255-B717-4F0B-8F6F-59A6A0E20A70}" v="26" dt="2025-11-18T11:18:36.028"/>
    <p1510:client id="{B7AA7F0D-1BFC-46BD-ADDC-B6BA99AC56BB}" v="1" dt="2025-11-18T15:03:09.7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 Äijö" userId="96d8a41a-dc87-4b6e-b97d-dd8e6eb35daf" providerId="ADAL" clId="{A3764AFE-79F5-4702-AB54-09681319C418}"/>
    <pc:docChg chg="custSel modSld">
      <pc:chgData name="Marja Äijö" userId="96d8a41a-dc87-4b6e-b97d-dd8e6eb35daf" providerId="ADAL" clId="{A3764AFE-79F5-4702-AB54-09681319C418}" dt="2025-11-18T15:04:09.014" v="179" actId="20577"/>
      <pc:docMkLst>
        <pc:docMk/>
      </pc:docMkLst>
      <pc:sldChg chg="modSp mod">
        <pc:chgData name="Marja Äijö" userId="96d8a41a-dc87-4b6e-b97d-dd8e6eb35daf" providerId="ADAL" clId="{A3764AFE-79F5-4702-AB54-09681319C418}" dt="2025-11-18T15:02:26.083" v="140" actId="1036"/>
        <pc:sldMkLst>
          <pc:docMk/>
          <pc:sldMk cId="2945351018" sldId="257"/>
        </pc:sldMkLst>
        <pc:spChg chg="mod">
          <ac:chgData name="Marja Äijö" userId="96d8a41a-dc87-4b6e-b97d-dd8e6eb35daf" providerId="ADAL" clId="{A3764AFE-79F5-4702-AB54-09681319C418}" dt="2025-11-18T15:02:26.083" v="140" actId="1036"/>
          <ac:spMkLst>
            <pc:docMk/>
            <pc:sldMk cId="2945351018" sldId="257"/>
            <ac:spMk id="67" creationId="{00000000-0000-0000-0000-000000000000}"/>
          </ac:spMkLst>
        </pc:spChg>
      </pc:sldChg>
      <pc:sldChg chg="modSp mod">
        <pc:chgData name="Marja Äijö" userId="96d8a41a-dc87-4b6e-b97d-dd8e6eb35daf" providerId="ADAL" clId="{A3764AFE-79F5-4702-AB54-09681319C418}" dt="2025-11-18T15:04:09.014" v="179" actId="20577"/>
        <pc:sldMkLst>
          <pc:docMk/>
          <pc:sldMk cId="1603714444" sldId="258"/>
        </pc:sldMkLst>
        <pc:spChg chg="mod">
          <ac:chgData name="Marja Äijö" userId="96d8a41a-dc87-4b6e-b97d-dd8e6eb35daf" providerId="ADAL" clId="{A3764AFE-79F5-4702-AB54-09681319C418}" dt="2025-11-18T14:49:09.203" v="20" actId="20577"/>
          <ac:spMkLst>
            <pc:docMk/>
            <pc:sldMk cId="1603714444" sldId="258"/>
            <ac:spMk id="34" creationId="{32A415A3-739C-5447-3CE2-0DE71114A537}"/>
          </ac:spMkLst>
        </pc:spChg>
        <pc:spChg chg="mod">
          <ac:chgData name="Marja Äijö" userId="96d8a41a-dc87-4b6e-b97d-dd8e6eb35daf" providerId="ADAL" clId="{A3764AFE-79F5-4702-AB54-09681319C418}" dt="2025-11-18T14:57:56.010" v="71" actId="20577"/>
          <ac:spMkLst>
            <pc:docMk/>
            <pc:sldMk cId="1603714444" sldId="258"/>
            <ac:spMk id="39" creationId="{C9FCD86C-2BE8-8B53-67BD-3675E1855C15}"/>
          </ac:spMkLst>
        </pc:spChg>
        <pc:spChg chg="mod">
          <ac:chgData name="Marja Äijö" userId="96d8a41a-dc87-4b6e-b97d-dd8e6eb35daf" providerId="ADAL" clId="{A3764AFE-79F5-4702-AB54-09681319C418}" dt="2025-11-18T14:59:10.959" v="95" actId="20577"/>
          <ac:spMkLst>
            <pc:docMk/>
            <pc:sldMk cId="1603714444" sldId="258"/>
            <ac:spMk id="44" creationId="{2FC30520-0690-95E8-3A21-FBEDDD1DC205}"/>
          </ac:spMkLst>
        </pc:spChg>
        <pc:spChg chg="mod">
          <ac:chgData name="Marja Äijö" userId="96d8a41a-dc87-4b6e-b97d-dd8e6eb35daf" providerId="ADAL" clId="{A3764AFE-79F5-4702-AB54-09681319C418}" dt="2025-11-18T15:04:09.014" v="179" actId="20577"/>
          <ac:spMkLst>
            <pc:docMk/>
            <pc:sldMk cId="1603714444" sldId="258"/>
            <ac:spMk id="66" creationId="{5BEBCC6B-C1FD-C8A8-C9FD-0708F6268841}"/>
          </ac:spMkLst>
        </pc:spChg>
        <pc:spChg chg="mod">
          <ac:chgData name="Marja Äijö" userId="96d8a41a-dc87-4b6e-b97d-dd8e6eb35daf" providerId="ADAL" clId="{A3764AFE-79F5-4702-AB54-09681319C418}" dt="2025-11-18T15:01:13.898" v="122" actId="20577"/>
          <ac:spMkLst>
            <pc:docMk/>
            <pc:sldMk cId="1603714444" sldId="258"/>
            <ac:spMk id="67" creationId="{96980F26-E5D0-77B7-2AA4-B62C6EF4520A}"/>
          </ac:spMkLst>
        </pc:spChg>
        <pc:spChg chg="mod">
          <ac:chgData name="Marja Äijö" userId="96d8a41a-dc87-4b6e-b97d-dd8e6eb35daf" providerId="ADAL" clId="{A3764AFE-79F5-4702-AB54-09681319C418}" dt="2025-11-18T15:03:17.176" v="160" actId="6549"/>
          <ac:spMkLst>
            <pc:docMk/>
            <pc:sldMk cId="1603714444" sldId="258"/>
            <ac:spMk id="68" creationId="{B1D37B79-EB6A-A5AE-81EF-A4D01AD949F8}"/>
          </ac:spMkLst>
        </pc:spChg>
        <pc:spChg chg="mod">
          <ac:chgData name="Marja Äijö" userId="96d8a41a-dc87-4b6e-b97d-dd8e6eb35daf" providerId="ADAL" clId="{A3764AFE-79F5-4702-AB54-09681319C418}" dt="2025-11-18T14:51:54.737" v="40" actId="20577"/>
          <ac:spMkLst>
            <pc:docMk/>
            <pc:sldMk cId="1603714444" sldId="258"/>
            <ac:spMk id="73" creationId="{48A2A38D-49CF-414D-1648-892D46E862B9}"/>
          </ac:spMkLst>
        </pc:spChg>
        <pc:spChg chg="mod">
          <ac:chgData name="Marja Äijö" userId="96d8a41a-dc87-4b6e-b97d-dd8e6eb35daf" providerId="ADAL" clId="{A3764AFE-79F5-4702-AB54-09681319C418}" dt="2025-11-18T14:54:01.424" v="53" actId="20577"/>
          <ac:spMkLst>
            <pc:docMk/>
            <pc:sldMk cId="1603714444" sldId="258"/>
            <ac:spMk id="74" creationId="{E0FF73AC-CE58-1284-FFCF-DE095A41BC7A}"/>
          </ac:spMkLst>
        </pc:spChg>
        <pc:spChg chg="mod">
          <ac:chgData name="Marja Äijö" userId="96d8a41a-dc87-4b6e-b97d-dd8e6eb35daf" providerId="ADAL" clId="{A3764AFE-79F5-4702-AB54-09681319C418}" dt="2025-11-18T14:49:46.210" v="39" actId="20577"/>
          <ac:spMkLst>
            <pc:docMk/>
            <pc:sldMk cId="1603714444" sldId="258"/>
            <ac:spMk id="75" creationId="{FB9968A6-DAD7-F374-4CF2-2534561CA6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BAB21-EF54-D200-16C1-93AC411D6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>
            <a:extLst>
              <a:ext uri="{FF2B5EF4-FFF2-40B4-BE49-F238E27FC236}">
                <a16:creationId xmlns:a16="http://schemas.microsoft.com/office/drawing/2014/main" id="{7C3857C3-E264-B2B1-90A4-D44EDE7F65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3637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C8971-2716-9762-031C-3B0A8605B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66BB189-DF39-D7A5-A80C-80697635AE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530" y="766789"/>
            <a:ext cx="7195931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Physiotherapist</a:t>
            </a:r>
            <a:r>
              <a:rPr lang="en-GB" b="0" spc="-3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GB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</a:t>
            </a:r>
            <a:r>
              <a:rPr lang="en-GB" b="0" spc="-3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), 210</a:t>
            </a:r>
            <a:r>
              <a:rPr lang="en-GB" b="0" spc="-10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lang="en-GB" b="0" spc="-45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58FCCA4F-09AE-EACB-8937-8B80D0095E03}"/>
              </a:ext>
            </a:extLst>
          </p:cNvPr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D041E927-4DA4-6C43-A857-223ABB7B1AD5}"/>
              </a:ext>
            </a:extLst>
          </p:cNvPr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lang="en-GB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4751F04F-CD0E-F0FC-2B6F-66A2ED4DDCB7}"/>
              </a:ext>
            </a:extLst>
          </p:cNvPr>
          <p:cNvSpPr txBox="1"/>
          <p:nvPr/>
        </p:nvSpPr>
        <p:spPr>
          <a:xfrm>
            <a:off x="984403" y="8534025"/>
            <a:ext cx="1438977" cy="929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en-GB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Creating a Professional Identity for Physiotherapists</a:t>
            </a:r>
            <a:r>
              <a:rPr lang="en-GB" sz="1150" b="1" spc="-1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50" spc="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en-GB" sz="1150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lang="en-GB" sz="115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69467936-85F3-9FDB-4245-05E466ABB6E3}"/>
              </a:ext>
            </a:extLst>
          </p:cNvPr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65125454-251E-95F5-60E2-0B69C6F48756}"/>
              </a:ext>
            </a:extLst>
          </p:cNvPr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lang="en-GB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8BA7E3C7-DE2A-0718-D7FD-B08F025E3D5A}"/>
              </a:ext>
            </a:extLst>
          </p:cNvPr>
          <p:cNvSpPr txBox="1"/>
          <p:nvPr/>
        </p:nvSpPr>
        <p:spPr>
          <a:xfrm>
            <a:off x="1066745" y="2862097"/>
            <a:ext cx="1276855" cy="8335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 Professional Competence in Physiotherapy</a:t>
            </a:r>
          </a:p>
          <a:p>
            <a:pPr>
              <a:lnSpc>
                <a:spcPts val="1340"/>
              </a:lnSpc>
            </a:pPr>
            <a:r>
              <a:rPr lang="en-GB" sz="1200" noProof="0" dirty="0">
                <a:latin typeface="Verdana"/>
                <a:ea typeface="Verdana"/>
                <a:cs typeface="Tahoma"/>
              </a:rPr>
              <a:t>3</a:t>
            </a:r>
            <a:r>
              <a:rPr lang="en-GB" sz="1200" dirty="0">
                <a:latin typeface="Verdana"/>
                <a:ea typeface="Verdana"/>
                <a:cs typeface="Tahoma"/>
              </a:rPr>
              <a:t>0 ECTS</a:t>
            </a:r>
            <a:endParaRPr lang="en-GB" sz="1150" noProof="0" dirty="0">
              <a:latin typeface="Verdana"/>
              <a:ea typeface="Verdana"/>
              <a:cs typeface="Tahoma"/>
            </a:endParaRPr>
          </a:p>
        </p:txBody>
      </p:sp>
      <p:sp>
        <p:nvSpPr>
          <p:cNvPr id="37" name="object 37">
            <a:extLst>
              <a:ext uri="{FF2B5EF4-FFF2-40B4-BE49-F238E27FC236}">
                <a16:creationId xmlns:a16="http://schemas.microsoft.com/office/drawing/2014/main" id="{B375D542-5750-98B3-1627-BED60FCB85C6}"/>
              </a:ext>
            </a:extLst>
          </p:cNvPr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>
            <a:extLst>
              <a:ext uri="{FF2B5EF4-FFF2-40B4-BE49-F238E27FC236}">
                <a16:creationId xmlns:a16="http://schemas.microsoft.com/office/drawing/2014/main" id="{6D7ADD80-C7B3-245E-9AB2-A20DC8FC91FB}"/>
              </a:ext>
            </a:extLst>
          </p:cNvPr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lang="en-GB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>
            <a:extLst>
              <a:ext uri="{FF2B5EF4-FFF2-40B4-BE49-F238E27FC236}">
                <a16:creationId xmlns:a16="http://schemas.microsoft.com/office/drawing/2014/main" id="{C9FCD86C-2BE8-8B53-67BD-3675E1855C15}"/>
              </a:ext>
            </a:extLst>
          </p:cNvPr>
          <p:cNvSpPr txBox="1"/>
          <p:nvPr/>
        </p:nvSpPr>
        <p:spPr>
          <a:xfrm>
            <a:off x="1088524" y="4650818"/>
            <a:ext cx="1254625" cy="8335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Expertise in Physiotherapy</a:t>
            </a:r>
          </a:p>
          <a:p>
            <a:pPr>
              <a:lnSpc>
                <a:spcPts val="1340"/>
              </a:lnSpc>
            </a:pPr>
            <a:r>
              <a:rPr lang="en-GB" sz="1150" spc="5" noProof="0" dirty="0">
                <a:latin typeface="Verdana"/>
                <a:ea typeface="Verdana"/>
                <a:cs typeface="Tahoma"/>
              </a:rPr>
              <a:t>60 ECTS</a:t>
            </a:r>
            <a:endParaRPr lang="en-GB" sz="1150" noProof="0" dirty="0">
              <a:latin typeface="Verdana"/>
              <a:ea typeface="Verdana"/>
              <a:cs typeface="Tahoma"/>
            </a:endParaRPr>
          </a:p>
        </p:txBody>
      </p:sp>
      <p:sp>
        <p:nvSpPr>
          <p:cNvPr id="40" name="object 40">
            <a:extLst>
              <a:ext uri="{FF2B5EF4-FFF2-40B4-BE49-F238E27FC236}">
                <a16:creationId xmlns:a16="http://schemas.microsoft.com/office/drawing/2014/main" id="{91F12709-52F3-FE1C-E334-9DB25AF45A51}"/>
              </a:ext>
            </a:extLst>
          </p:cNvPr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 lang="en-GB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>
            <a:extLst>
              <a:ext uri="{FF2B5EF4-FFF2-40B4-BE49-F238E27FC236}">
                <a16:creationId xmlns:a16="http://schemas.microsoft.com/office/drawing/2014/main" id="{1B90B5E5-066B-490E-7CFA-CCD166B5A6B4}"/>
              </a:ext>
            </a:extLst>
          </p:cNvPr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en-GB" sz="6000" b="1" spc="-225" noProof="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lang="en-GB" sz="6000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>
            <a:extLst>
              <a:ext uri="{FF2B5EF4-FFF2-40B4-BE49-F238E27FC236}">
                <a16:creationId xmlns:a16="http://schemas.microsoft.com/office/drawing/2014/main" id="{08CC97B4-DCF1-11CD-726E-41EBE9AB3F25}"/>
              </a:ext>
            </a:extLst>
          </p:cNvPr>
          <p:cNvSpPr txBox="1"/>
          <p:nvPr/>
        </p:nvSpPr>
        <p:spPr>
          <a:xfrm>
            <a:off x="1088524" y="6620753"/>
            <a:ext cx="1254623" cy="8335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Developing Professional Competence in Physiotherapy</a:t>
            </a:r>
            <a:r>
              <a:rPr lang="en-GB" sz="1200" dirty="0"/>
              <a:t> </a:t>
            </a:r>
            <a:r>
              <a:rPr lang="en-GB" sz="1150" spc="5" noProof="0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ECTS</a:t>
            </a:r>
            <a:endParaRPr lang="en-GB" sz="1150" noProof="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>
            <a:extLst>
              <a:ext uri="{FF2B5EF4-FFF2-40B4-BE49-F238E27FC236}">
                <a16:creationId xmlns:a16="http://schemas.microsoft.com/office/drawing/2014/main" id="{9A53B3DF-F255-4D13-F4AD-0FBB27B2C4AB}"/>
              </a:ext>
            </a:extLst>
          </p:cNvPr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>
            <a:extLst>
              <a:ext uri="{FF2B5EF4-FFF2-40B4-BE49-F238E27FC236}">
                <a16:creationId xmlns:a16="http://schemas.microsoft.com/office/drawing/2014/main" id="{F0BC0ED7-C05E-0850-172C-2BF612C830D0}"/>
              </a:ext>
            </a:extLst>
          </p:cNvPr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>
            <a:extLst>
              <a:ext uri="{FF2B5EF4-FFF2-40B4-BE49-F238E27FC236}">
                <a16:creationId xmlns:a16="http://schemas.microsoft.com/office/drawing/2014/main" id="{E6BE5419-0D4F-57B9-61C3-F74D4AE84421}"/>
              </a:ext>
            </a:extLst>
          </p:cNvPr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A772F31-FFDA-8DF2-CD1C-CC583B82A015}"/>
              </a:ext>
            </a:extLst>
          </p:cNvPr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 Practice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3E54688-C3F7-5158-3C32-3B4158AB3645}"/>
              </a:ext>
            </a:extLst>
          </p:cNvPr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Continuous Learning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8EFEB4E-E569-A2FB-709B-36B80CE56B8E}"/>
              </a:ext>
            </a:extLst>
          </p:cNvPr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Expertise in Physiotherapy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3EDC919-F15A-312D-5450-EF93CC43DF8E}"/>
              </a:ext>
            </a:extLst>
          </p:cNvPr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Physiotherapy for Public Health Promotion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BEBCC6B-C1FD-C8A8-C9FD-0708F6268841}"/>
              </a:ext>
            </a:extLst>
          </p:cNvPr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Developing Physiotherapy Services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6980F26-E5D0-77B7-2AA4-B62C6EF4520A}"/>
              </a:ext>
            </a:extLst>
          </p:cNvPr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Deepening of Development and Research Skills in Theses work</a:t>
            </a:r>
            <a:endParaRPr lang="en-GB" sz="900" b="1" noProof="0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1700026-F5AE-2145-76A7-63E368394FF2}"/>
              </a:ext>
            </a:extLst>
          </p:cNvPr>
          <p:cNvSpPr/>
          <p:nvPr/>
        </p:nvSpPr>
        <p:spPr>
          <a:xfrm>
            <a:off x="5089404" y="646058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noProof="0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   </a:t>
            </a:r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Development and Research Methods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8A2A38D-49CF-414D-1648-892D46E862B9}"/>
              </a:ext>
            </a:extLst>
          </p:cNvPr>
          <p:cNvSpPr/>
          <p:nvPr/>
        </p:nvSpPr>
        <p:spPr>
          <a:xfrm>
            <a:off x="2613523" y="647056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Promoting Wellbeing, Health, and Functional Capacity</a:t>
            </a:r>
            <a:endParaRPr lang="en-GB" sz="900" b="1" noProof="0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0FF73AC-CE58-1284-FFCF-DE095A41BC7A}"/>
              </a:ext>
            </a:extLst>
          </p:cNvPr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Accessibility and Technology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B9968A6-DAD7-F374-4CF2-2534561CA6D8}"/>
              </a:ext>
            </a:extLst>
          </p:cNvPr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Functional Capacity and Different Operational Environments</a:t>
            </a:r>
            <a:endParaRPr lang="en-GB" sz="900" b="1" noProof="0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4C0DD46-7084-3814-9394-46C64CBA7F51}"/>
              </a:ext>
            </a:extLst>
          </p:cNvPr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Basics of Physiotherapy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Learning to Learn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1D37B79-EB6A-A5AE-81EF-A4D01AD949F8}"/>
              </a:ext>
            </a:extLst>
          </p:cNvPr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Deepening Physiotherapy Skills in Across Client Groups</a:t>
            </a:r>
          </a:p>
        </p:txBody>
      </p:sp>
      <p:sp>
        <p:nvSpPr>
          <p:cNvPr id="43" name="Rectangle 72">
            <a:extLst>
              <a:ext uri="{FF2B5EF4-FFF2-40B4-BE49-F238E27FC236}">
                <a16:creationId xmlns:a16="http://schemas.microsoft.com/office/drawing/2014/main" id="{A67E7E72-01A9-9392-518B-0B3769700E19}"/>
              </a:ext>
            </a:extLst>
          </p:cNvPr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Rehabilitation and Physiotherapy Methods</a:t>
            </a:r>
            <a:endParaRPr lang="en-GB" sz="900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>
            <a:extLst>
              <a:ext uri="{FF2B5EF4-FFF2-40B4-BE49-F238E27FC236}">
                <a16:creationId xmlns:a16="http://schemas.microsoft.com/office/drawing/2014/main" id="{2FC30520-0690-95E8-3A21-FBEDDD1DC205}"/>
              </a:ext>
            </a:extLst>
          </p:cNvPr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Strengthening of Rehabilitation Expertise</a:t>
            </a:r>
            <a:endParaRPr lang="en-GB" sz="900" b="1" noProof="0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46" name="Rectangle 69">
            <a:extLst>
              <a:ext uri="{FF2B5EF4-FFF2-40B4-BE49-F238E27FC236}">
                <a16:creationId xmlns:a16="http://schemas.microsoft.com/office/drawing/2014/main" id="{12BC4725-A757-35D6-7208-A2A170DDCB13}"/>
              </a:ext>
            </a:extLst>
          </p:cNvPr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of Expertise in Rehabilitation</a:t>
            </a:r>
          </a:p>
        </p:txBody>
      </p:sp>
      <p:sp>
        <p:nvSpPr>
          <p:cNvPr id="47" name="Rectangle 69">
            <a:extLst>
              <a:ext uri="{FF2B5EF4-FFF2-40B4-BE49-F238E27FC236}">
                <a16:creationId xmlns:a16="http://schemas.microsoft.com/office/drawing/2014/main" id="{568DF734-27EC-BB81-5B83-2489BA809AF0}"/>
              </a:ext>
            </a:extLst>
          </p:cNvPr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Applying Professional Competence</a:t>
            </a:r>
            <a:endParaRPr lang="en-GB" sz="900" b="1" noProof="0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32A415A3-739C-5447-3CE2-0DE71114A537}"/>
              </a:ext>
            </a:extLst>
          </p:cNvPr>
          <p:cNvSpPr/>
          <p:nvPr/>
        </p:nvSpPr>
        <p:spPr>
          <a:xfrm>
            <a:off x="2836992" y="88077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Orientation to Rehabilitation</a:t>
            </a:r>
          </a:p>
        </p:txBody>
      </p:sp>
    </p:spTree>
    <p:extLst>
      <p:ext uri="{BB962C8B-B14F-4D97-AF65-F5344CB8AC3E}">
        <p14:creationId xmlns:p14="http://schemas.microsoft.com/office/powerpoint/2010/main" val="160371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7" ma:contentTypeDescription="Luo uusi asiakirja." ma:contentTypeScope="" ma:versionID="724d215b14bfe0912f434007d2bcea01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b2139854cef0bcbd1f5188b821e2943c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1266559-2445-4802-9696-b24d3c53378f}" ma:internalName="TaxCatchAll" ma:showField="CatchAllData" ma:web="3374232f-bbe6-4b02-a235-e3eb829de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4232f-bbe6-4b02-a235-e3eb829de60c" xsi:nil="true"/>
    <lcf76f155ced4ddcb4097134ff3c332f xmlns="5cc238b2-c102-45a5-bbd1-55607e64503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436453-F9FF-40FC-A16A-2AB0A7E307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238b2-c102-45a5-bbd1-55607e645033"/>
    <ds:schemaRef ds:uri="3374232f-bbe6-4b02-a235-e3eb829de6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5cc238b2-c102-45a5-bbd1-55607e645033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3374232f-bbe6-4b02-a235-e3eb829de60c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118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Physiotherapist (Bachelor),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Themes</dc:title>
  <dc:creator>Marja Äijö</dc:creator>
  <cp:lastModifiedBy>Taina Moilanen</cp:lastModifiedBy>
  <cp:revision>13</cp:revision>
  <dcterms:created xsi:type="dcterms:W3CDTF">2017-09-20T15:00:41Z</dcterms:created>
  <dcterms:modified xsi:type="dcterms:W3CDTF">2025-11-19T07:02:54Z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  <property fmtid="{D5CDD505-2E9C-101B-9397-08002B2CF9AE}" pid="5" name="MediaServiceImageTags">
    <vt:lpwstr/>
  </property>
</Properties>
</file>