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2144" y="2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>
            <a:extLst>
              <a:ext uri="{FF2B5EF4-FFF2-40B4-BE49-F238E27FC236}">
                <a16:creationId xmlns:a16="http://schemas.microsoft.com/office/drawing/2014/main" id="{A55ECA02-1AB2-997E-EB8E-6A02B5E99839}"/>
              </a:ext>
            </a:extLst>
          </p:cNvPr>
          <p:cNvSpPr/>
          <p:nvPr/>
        </p:nvSpPr>
        <p:spPr>
          <a:xfrm>
            <a:off x="2613524" y="6485720"/>
            <a:ext cx="2219880" cy="7641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Asiakastyön osaaminen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Tietoperusta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Eettinen toiminta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Asiakastyön orientoiva harjoittelu  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Sosionomi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GB" sz="1150" b="1" spc="-15" dirty="0" err="1">
                <a:latin typeface="Verdana"/>
                <a:ea typeface="Verdana"/>
                <a:cs typeface="Tahoma"/>
              </a:rPr>
              <a:t>Aiemmin</a:t>
            </a:r>
            <a:r>
              <a:rPr lang="en-GB" sz="1150" b="1" spc="-15" dirty="0">
                <a:latin typeface="Verdana"/>
                <a:ea typeface="Verdana"/>
                <a:cs typeface="Tahoma"/>
              </a:rPr>
              <a:t> </a:t>
            </a:r>
            <a:r>
              <a:rPr lang="en-GB" sz="1150" b="1" spc="-15" dirty="0" err="1">
                <a:latin typeface="Verdana"/>
                <a:ea typeface="Verdana"/>
                <a:cs typeface="Tahoma"/>
              </a:rPr>
              <a:t>hankittu</a:t>
            </a:r>
            <a:r>
              <a:rPr lang="en-GB" sz="1150" b="1" spc="-15" dirty="0">
                <a:latin typeface="Verdana"/>
                <a:ea typeface="Verdana"/>
                <a:cs typeface="Tahoma"/>
              </a:rPr>
              <a:t> </a:t>
            </a:r>
            <a:r>
              <a:rPr lang="en-GB" sz="1150" b="1" spc="-15" dirty="0" err="1">
                <a:latin typeface="Verdana"/>
                <a:ea typeface="Verdana"/>
                <a:cs typeface="Tahoma"/>
              </a:rPr>
              <a:t>osaaminen</a:t>
            </a:r>
            <a:endParaRPr lang="en-GB" sz="1150" b="1" spc="-15" dirty="0">
              <a:latin typeface="Verdana"/>
              <a:ea typeface="Verdan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3" y="3137268"/>
            <a:ext cx="4619769" cy="655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 ammatillinen harjoittelu 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613523" y="5287637"/>
            <a:ext cx="4605925" cy="4778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Sosiaalialan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tietoperustan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</a:t>
            </a:r>
            <a:endParaRPr lang="en-US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Sosiaalialan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toimintaympäristön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moninaisuus</a:t>
            </a:r>
            <a:endParaRPr lang="en-US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4511208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Sosiaaliohjauksen hyvinvointi- ja sosiaalipalveluissa osaaja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61847" y="6464099"/>
            <a:ext cx="2157601" cy="785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Asiakaslähtöiset työmenetelmät ja sosiaalipalvelut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Asiakastyön menetelmäharjoittelu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Työn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kautta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hankittu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aikaisempi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osaaminen</a:t>
            </a:r>
            <a:endParaRPr lang="fi-FI" sz="900" b="1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Suoritettu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perustutkinto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061847" y="4489925"/>
            <a:ext cx="2157601" cy="563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Sosiaalipedagogisen lapsi-, nuoriso-, perhetyön osaaja 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/>
          <p:cNvSpPr/>
          <p:nvPr/>
        </p:nvSpPr>
        <p:spPr>
          <a:xfrm>
            <a:off x="2751165" y="4968857"/>
            <a:ext cx="4245586" cy="340402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Sosiaalialan asiantuntijuuden kehittäminen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7188338"/>
            <a:ext cx="4170222" cy="50143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Asiakkaan ja ryhmien ohjaus ja sosiaalinen tuki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662781" y="2534742"/>
            <a:ext cx="4497718" cy="73719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Kriittinen yhteiskuntaosaaminen, työyhteisö- ja esihenkilötaidot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89e3e346a6c0ab53b102b0771c339304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ca69e05ae7db46acc0165862076ccda8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a2f41a69-bbcc-4550-8070-38b19bf27690"/>
    <ds:schemaRef ds:uri="729cc334-cccb-49ad-ac57-bc384714c60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CA8B60D-484E-439F-BCAC-CD9E93891EC8}">
  <ds:schemaRefs>
    <ds:schemaRef ds:uri="729cc334-cccb-49ad-ac57-bc384714c602"/>
    <ds:schemaRef ds:uri="a2f41a69-bbcc-4550-8070-38b19bf2769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6d5681b-4a40-4d3a-8e7b-03a70d3991b6}" enabled="0" method="" siteId="{b6d5681b-4a40-4d3a-8e7b-03a70d3991b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91</Words>
  <Application>Microsoft Office PowerPoint</Application>
  <PresentationFormat>Mukautettu</PresentationFormat>
  <Paragraphs>32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Sosionomi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Taina Moilanen</dc:creator>
  <cp:lastModifiedBy>Elina Pekonen</cp:lastModifiedBy>
  <cp:revision>8</cp:revision>
  <dcterms:created xsi:type="dcterms:W3CDTF">2017-09-20T15:00:41Z</dcterms:created>
  <dcterms:modified xsi:type="dcterms:W3CDTF">2025-09-09T07:40:33Z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