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103DB0-3E0B-DF01-7F12-03E4B6AB8B11}" v="35" dt="2024-09-19T05:23:47.19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120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7930" y="1712113"/>
            <a:ext cx="4664787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45" dirty="0">
                <a:latin typeface="NewJuneBook"/>
                <a:cs typeface="NewJuneBook"/>
              </a:rPr>
              <a:t>Tanssinopettaja (AMK)</a:t>
            </a:r>
            <a:r>
              <a:rPr lang="fi-FI" sz="2400" b="0" spc="-45" dirty="0">
                <a:latin typeface="NewJuneBook"/>
                <a:cs typeface="NewJuneBook"/>
              </a:rPr>
              <a:t>, 240 op</a:t>
            </a:r>
            <a:endParaRPr sz="2400"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</a:t>
            </a: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5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TextBox 48"/>
          <p:cNvSpPr txBox="1"/>
          <p:nvPr/>
        </p:nvSpPr>
        <p:spPr>
          <a:xfrm>
            <a:off x="2550091" y="2983912"/>
            <a:ext cx="3124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Tiedostava pedagogi, </a:t>
            </a:r>
          </a:p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innovatiivinen työelämän taitaja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602584" y="3537158"/>
            <a:ext cx="4626019" cy="379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Opinnäytetyö, harjoittelu, osaamista syventävät, valinnaiset opinnot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91145" y="3981900"/>
            <a:ext cx="4626019" cy="415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Kehittäjänä taidealalla, ekologisesti sivistynyt tulevaisuuden tanssin tekijä, työelämäyhteydet ja verkostot, yrittäjämäinen asenne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TextBox 54"/>
          <p:cNvSpPr txBox="1"/>
          <p:nvPr/>
        </p:nvSpPr>
        <p:spPr>
          <a:xfrm>
            <a:off x="2522181" y="4886845"/>
            <a:ext cx="3778599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/>
                <a:ea typeface="Tahoma"/>
                <a:cs typeface="Tahoma"/>
              </a:rPr>
              <a:t>Vastuullisena pedagogina ja taiteilijana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5256" y="5222177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Tanssin monipuoliset opetustaidot, tanssipedagoginen harjoittelu, monialaiset projektit, tanssijan ja koreografin työ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85256" y="5758329"/>
            <a:ext cx="4626019" cy="501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Tanssin opettaminen ja ohjaaminen vastuullisesti, tanssin luovat menetelmät ja taiteen soveltaminen eri konteksteihin, tanssijan ja koreografin työ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63873" y="5581617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TextBox 61"/>
          <p:cNvSpPr txBox="1"/>
          <p:nvPr/>
        </p:nvSpPr>
        <p:spPr>
          <a:xfrm>
            <a:off x="2550091" y="6748214"/>
            <a:ext cx="3437159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/>
                <a:ea typeface="Tahoma"/>
                <a:cs typeface="Tahoma"/>
              </a:rPr>
              <a:t>Kasvu monipuoliseksi pedagogiksi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5256" y="7095414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Monialaisissa projekteissa toimiminen, tanssipedagoginen harjoittelu, vuorovaikutustaidot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85256" y="7620364"/>
            <a:ext cx="4626019" cy="477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Vuorovaikutustaidot opettamisessa, taiteelliset prosessit ja produktiot, tanssin eri toimintaympäristöt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63873" y="741940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4067139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/>
                <a:ea typeface="Tahoma"/>
                <a:cs typeface="Tahoma"/>
              </a:rPr>
              <a:t>Tanssinopettajaopiskelijana kasvatusalalla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67884" y="9090627"/>
            <a:ext cx="4643557" cy="935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Tanssi ammattina, tanssitiedon ja -taidon kehittäminen, pedagogiikan ja kasvatustieteen perusteet, ammatillista osaamista vahvistavat valinnaiset opinnot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563873" y="923636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Up Arrow 48"/>
          <p:cNvSpPr/>
          <p:nvPr/>
        </p:nvSpPr>
        <p:spPr>
          <a:xfrm>
            <a:off x="4654259" y="4529361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674133" y="6388396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Up Arrow 48"/>
          <p:cNvSpPr/>
          <p:nvPr/>
        </p:nvSpPr>
        <p:spPr>
          <a:xfrm>
            <a:off x="4654259" y="8250472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9da9da-7f26-47cc-bd52-a88b051c0315" xsi:nil="true"/>
    <lcf76f155ced4ddcb4097134ff3c332f xmlns="4558477f-df9b-4411-8b2f-0a0f3fc74e6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17F1369AB56A948BFA6E9626D532351" ma:contentTypeVersion="15" ma:contentTypeDescription="Luo uusi asiakirja." ma:contentTypeScope="" ma:versionID="e1ea7d1d0b30ec3a14b60eceb5c9a724">
  <xsd:schema xmlns:xsd="http://www.w3.org/2001/XMLSchema" xmlns:xs="http://www.w3.org/2001/XMLSchema" xmlns:p="http://schemas.microsoft.com/office/2006/metadata/properties" xmlns:ns2="4558477f-df9b-4411-8b2f-0a0f3fc74e61" xmlns:ns3="b59da9da-7f26-47cc-bd52-a88b051c0315" targetNamespace="http://schemas.microsoft.com/office/2006/metadata/properties" ma:root="true" ma:fieldsID="c2d33c3a4a74646c2fcc83590b5511d8" ns2:_="" ns3:_="">
    <xsd:import namespace="4558477f-df9b-4411-8b2f-0a0f3fc74e61"/>
    <xsd:import namespace="b59da9da-7f26-47cc-bd52-a88b051c03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477f-df9b-4411-8b2f-0a0f3fc74e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da9da-7f26-47cc-bd52-a88b051c031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e28672f-33b2-4a38-8495-0f4d050a5116}" ma:internalName="TaxCatchAll" ma:showField="CatchAllData" ma:web="b59da9da-7f26-47cc-bd52-a88b051c03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4558477f-df9b-4411-8b2f-0a0f3fc74e61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b59da9da-7f26-47cc-bd52-a88b051c031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E80213C-AAE1-41A1-9B4F-311924DAD3D1}">
  <ds:schemaRefs>
    <ds:schemaRef ds:uri="4558477f-df9b-4411-8b2f-0a0f3fc74e61"/>
    <ds:schemaRef ds:uri="b59da9da-7f26-47cc-bd52-a88b051c031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287</Words>
  <Application>Microsoft Office PowerPoint</Application>
  <PresentationFormat>Mukautettu</PresentationFormat>
  <Paragraphs>36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Tanssinopettaja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Tanssinopettaja 240 OP</dc:title>
  <dc:creator>Taina Moilanen</dc:creator>
  <cp:lastModifiedBy>Taina Moilanen</cp:lastModifiedBy>
  <cp:revision>3</cp:revision>
  <dcterms:created xsi:type="dcterms:W3CDTF">2017-09-21T11:55:52Z</dcterms:created>
  <dcterms:modified xsi:type="dcterms:W3CDTF">2025-10-30T07:51:01Z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0x010100D17F1369AB56A948BFA6E9626D532351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  <property fmtid="{D5CDD505-2E9C-101B-9397-08002B2CF9AE}" pid="7" name="MediaServiceImageTags">
    <vt:lpwstr/>
  </property>
</Properties>
</file>