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304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36278" y="766789"/>
            <a:ext cx="6134659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70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fi-FI"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Ammattikuvan luominen</a:t>
            </a:r>
          </a:p>
          <a:p>
            <a:pPr algn="just">
              <a:lnSpc>
                <a:spcPct val="106700"/>
              </a:lnSpc>
            </a:pP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073823" cy="76899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36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r>
              <a:rPr lang="fi-FI" sz="36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-5</a:t>
            </a:r>
            <a:endParaRPr sz="36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352550" y="2801153"/>
            <a:ext cx="889450" cy="8577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</a:t>
            </a:r>
            <a:r>
              <a:rPr lang="fi-FI"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</a:t>
            </a: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13524" y="2471904"/>
            <a:ext cx="2286038" cy="5924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Yksilön ja perheiden terveyden edistäminen 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79727" y="2476560"/>
            <a:ext cx="2152345" cy="6305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kehittäminen</a:t>
            </a:r>
          </a:p>
        </p:txBody>
      </p:sp>
      <p:sp>
        <p:nvSpPr>
          <p:cNvPr id="64" name="Rectangle 63"/>
          <p:cNvSpPr/>
          <p:nvPr/>
        </p:nvSpPr>
        <p:spPr>
          <a:xfrm>
            <a:off x="2613523" y="3281856"/>
            <a:ext cx="4631848" cy="55159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asiantuntijuuden  kehittyminen ja jatkuva oppiminen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Kätilötyön itsenäinen toiminta</a:t>
            </a:r>
          </a:p>
        </p:txBody>
      </p:sp>
      <p:sp>
        <p:nvSpPr>
          <p:cNvPr id="65" name="Rectangle 64"/>
          <p:cNvSpPr/>
          <p:nvPr/>
        </p:nvSpPr>
        <p:spPr>
          <a:xfrm>
            <a:off x="2613523" y="4554407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kehittäminen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5087772" y="4549775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osaamisen näyttö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5252281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Potilaan tilan arviointi, hoito ja ohjaaminen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089404" y="6479838"/>
            <a:ext cx="2155969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13523" y="6489815"/>
            <a:ext cx="2219880" cy="4995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087773" y="7187690"/>
            <a:ext cx="215760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 </a:t>
            </a: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osaamisen perusteet, sisätautia sairastavan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Hoitaminen ilmiönä 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631848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tietoperusta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Oppimaan oppiminen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087772" y="5266649"/>
            <a:ext cx="2157601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Kotihoito ja ikääntyvän hoitotyö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2613523" y="7187690"/>
            <a:ext cx="2219880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  <p:sp>
        <p:nvSpPr>
          <p:cNvPr id="44" name="Rectangle 69"/>
          <p:cNvSpPr/>
          <p:nvPr/>
        </p:nvSpPr>
        <p:spPr>
          <a:xfrm>
            <a:off x="2800350" y="5006974"/>
            <a:ext cx="4164475" cy="319950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kehittäminen, opinnäytetyö,  ammattiopinnot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5"/>
            <a:ext cx="4170222" cy="330437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817324" y="2999755"/>
            <a:ext cx="4164475" cy="36584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esihenkilötaidot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4" ma:contentTypeDescription="Luo uusi asiakirja." ma:contentTypeScope="" ma:versionID="6c9a6ed289f8e3314cc99af5322f4b3c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808df9d9ee478fbc0ca1456af410b44f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  <xsd:element ref="ns4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Length (seconds)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E49387E-3F7D-4063-8321-CE42B75098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29cc334-cccb-49ad-ac57-bc384714c602"/>
    <ds:schemaRef ds:uri="a2f41a69-bbcc-4550-8070-38b19bf2769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88FD6CB-0D28-47E3-8C3C-ADFDB9D82837}">
  <ds:schemaRefs>
    <ds:schemaRef ds:uri="http://schemas.microsoft.com/office/infopath/2007/PartnerControls"/>
    <ds:schemaRef ds:uri="729cc334-cccb-49ad-ac57-bc384714c602"/>
    <ds:schemaRef ds:uri="http://purl.org/dc/terms/"/>
    <ds:schemaRef ds:uri="http://schemas.microsoft.com/office/2006/documentManagement/types"/>
    <ds:schemaRef ds:uri="http://purl.org/dc/dcmitype/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a2f41a69-bbcc-4550-8070-38b19bf27690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3847</TotalTime>
  <Words>120</Words>
  <Application>Microsoft Office PowerPoint</Application>
  <PresentationFormat>Mukautettu</PresentationFormat>
  <Paragraphs>37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Kätilö (AMK), 270 op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Vuositeemat</dc:title>
  <dc:creator>Petteri Alanko</dc:creator>
  <cp:lastModifiedBy>Taina Moilanen</cp:lastModifiedBy>
  <cp:revision>53</cp:revision>
  <dcterms:created xsi:type="dcterms:W3CDTF">2017-09-20T15:00:41Z</dcterms:created>
  <dcterms:modified xsi:type="dcterms:W3CDTF">2025-04-09T11:08:44Z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