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996" y="-152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Up Arrow 77"/>
          <p:cNvSpPr/>
          <p:nvPr/>
        </p:nvSpPr>
        <p:spPr>
          <a:xfrm>
            <a:off x="6106738" y="5080465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771" y="1254610"/>
            <a:ext cx="394772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 (AMK) </a:t>
            </a:r>
            <a:r>
              <a:rPr lang="fi-FI" sz="2400" b="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  op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087261" cy="740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perusteet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15225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Asiakaslähtöinen työ sosiaalialalla</a:t>
            </a:r>
            <a:endParaRPr sz="1150" b="1" spc="-3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9" name="Up Arrow 48"/>
          <p:cNvSpPr/>
          <p:nvPr/>
        </p:nvSpPr>
        <p:spPr>
          <a:xfrm>
            <a:off x="4618328" y="39667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306771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3" y="305222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54250" y="59144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56420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3194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Up Arrow 58"/>
          <p:cNvSpPr/>
          <p:nvPr/>
        </p:nvSpPr>
        <p:spPr>
          <a:xfrm>
            <a:off x="3581999" y="509344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52078" y="2620645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yhteiskuntaosaaminen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205520" y="2625724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Työyhteisötaidot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952750" y="3332077"/>
            <a:ext cx="3962400" cy="446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syventäminen ja 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6" y="4563326"/>
            <a:ext cx="444516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Sosiaalipedagogisen lapsi-, nuoriso-, perhetyön/Sosiaaliohjauksen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hyvinvointi- ja sosiaalipalveluissa/Rikosseuraamusalan osaaja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87679" y="5247637"/>
            <a:ext cx="450956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Suuntavien opintojen syventävä ammatillinen harjoittelu 3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2078" y="6496763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työmenetelmät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34104" y="650594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Toimintaympäristön kontekstit asiakastyössä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864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sosiaalipalvelut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34104" y="718285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asiakastyön työmenetelmät -harjoittelu 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Asiakastyön perusteet, asiakastyön orientoiva harjoittelu 1 ja eettinen toiminta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tietoperusta ja viestintätaidot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08799" y="6832371"/>
            <a:ext cx="1750564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Asiakkaan  ja  ryhmien ohjaaminen ja sosiaalinen tuki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008799" y="4935567"/>
            <a:ext cx="1750564" cy="477850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esihenkilötaidot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Hankeosaaminen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45C7B3684C07F4B92C82EAB886620D5" ma:contentTypeVersion="18" ma:contentTypeDescription="Luo uusi asiakirja." ma:contentTypeScope="" ma:versionID="26eb545d815c09d8febe345a90d221d2">
  <xsd:schema xmlns:xsd="http://www.w3.org/2001/XMLSchema" xmlns:xs="http://www.w3.org/2001/XMLSchema" xmlns:p="http://schemas.microsoft.com/office/2006/metadata/properties" xmlns:ns2="527a58ed-1f04-436c-aa37-0483ef9c7c4a" xmlns:ns3="075a2a1e-18eb-4088-ae19-fc6e0674d7e8" targetNamespace="http://schemas.microsoft.com/office/2006/metadata/properties" ma:root="true" ma:fieldsID="5611cc1e6e1f178975c5eb8c75c1e066" ns2:_="" ns3:_="">
    <xsd:import namespace="527a58ed-1f04-436c-aa37-0483ef9c7c4a"/>
    <xsd:import namespace="075a2a1e-18eb-4088-ae19-fc6e0674d7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7a58ed-1f04-436c-aa37-0483ef9c7c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5a2a1e-18eb-4088-ae19-fc6e0674d7e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3b5bef8-d7ea-42ef-9de6-c0aed45aef45}" ma:internalName="TaxCatchAll" ma:showField="CatchAllData" ma:web="075a2a1e-18eb-4088-ae19-fc6e0674d7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5a2a1e-18eb-4088-ae19-fc6e0674d7e8" xsi:nil="true"/>
    <lcf76f155ced4ddcb4097134ff3c332f xmlns="527a58ed-1f04-436c-aa37-0483ef9c7c4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46C3C7-DE35-4764-A6B8-A127FE5EEC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7a58ed-1f04-436c-aa37-0483ef9c7c4a"/>
    <ds:schemaRef ds:uri="075a2a1e-18eb-4088-ae19-fc6e0674d7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67AB3C-4FF1-44F6-980A-7383BCE7259E}">
  <ds:schemaRefs>
    <ds:schemaRef ds:uri="http://purl.org/dc/dcmitype/"/>
    <ds:schemaRef ds:uri="http://purl.org/dc/terms/"/>
    <ds:schemaRef ds:uri="075a2a1e-18eb-4088-ae19-fc6e0674d7e8"/>
    <ds:schemaRef ds:uri="527a58ed-1f04-436c-aa37-0483ef9c7c4a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6d5681b-4a40-4d3a-8e7b-03a70d3991b6}" enabled="0" method="" siteId="{b6d5681b-4a40-4d3a-8e7b-03a70d3991b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100</Words>
  <Application>Microsoft Office PowerPoint</Application>
  <PresentationFormat>Mukautettu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Tahoma</vt:lpstr>
      <vt:lpstr>Office Theme</vt:lpstr>
      <vt:lpstr>SOSIONOMI (AMK) 210 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Sosionomi</dc:title>
  <dc:creator>Taina Moilanen</dc:creator>
  <cp:lastModifiedBy>Elina Pekonen</cp:lastModifiedBy>
  <cp:revision>6</cp:revision>
  <dcterms:created xsi:type="dcterms:W3CDTF">2017-09-20T15:00:41Z</dcterms:created>
  <dcterms:modified xsi:type="dcterms:W3CDTF">2025-04-27T13:37:54Z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0x010100E45C7B3684C07F4B92C82EAB886620D5</vt:lpwstr>
  </property>
  <property fmtid="{D5CDD505-2E9C-101B-9397-08002B2CF9AE}" pid="5" name="_dlc_DocIdItemGuid">
    <vt:lpwstr>01c6cda1-c9de-4077-a67d-04b8de1638dd</vt:lpwstr>
  </property>
  <property fmtid="{D5CDD505-2E9C-101B-9397-08002B2CF9AE}" pid="6" name="Asiasanat">
    <vt:lpwstr/>
  </property>
</Properties>
</file>