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358" y="-15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70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073823" cy="768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36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lang="fi-FI" sz="36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-5</a:t>
            </a:r>
            <a:endParaRPr sz="36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52550" y="2801153"/>
            <a:ext cx="889450" cy="857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</a:t>
            </a:r>
            <a:r>
              <a:rPr lang="fi-FI"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Yksilön ja perheiden terveyden edistäminen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kehittäminen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6"/>
            <a:ext cx="4631848" cy="551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asiantuntijuuden  kehittyminen ja jatkuva oppiminen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itsenäinen toiminta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00350" y="5006974"/>
            <a:ext cx="4164475" cy="31995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opinnäytetyö,  ammattiopinnot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0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esihenkilötaidot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4" ma:contentTypeDescription="Luo uusi asiakirja." ma:contentTypeScope="" ma:versionID="6c9a6ed289f8e3314cc99af5322f4b3c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808df9d9ee478fbc0ca1456af410b44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microsoft.com/office/infopath/2007/PartnerControls"/>
    <ds:schemaRef ds:uri="729cc334-cccb-49ad-ac57-bc384714c602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a2f41a69-bbcc-4550-8070-38b19bf2769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E49387E-3F7D-4063-8321-CE42B7509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3847</TotalTime>
  <Words>120</Words>
  <Application>Microsoft Office PowerPoint</Application>
  <PresentationFormat>Custom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Kätilö (AMK), 270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Taina Moilanen</cp:lastModifiedBy>
  <cp:revision>53</cp:revision>
  <dcterms:created xsi:type="dcterms:W3CDTF">2017-09-20T15:00:41Z</dcterms:created>
  <dcterms:modified xsi:type="dcterms:W3CDTF">2024-05-27T06:18:45Z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