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72" d="100"/>
          <a:sy n="172" d="100"/>
        </p:scale>
        <p:origin x="606" y="-294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Up Arrow 77"/>
          <p:cNvSpPr/>
          <p:nvPr/>
        </p:nvSpPr>
        <p:spPr>
          <a:xfrm>
            <a:off x="6106738" y="5080465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1771" y="1254610"/>
            <a:ext cx="3947721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z="2400" spc="-3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SOSIONOMI (AMK) </a:t>
            </a:r>
            <a:r>
              <a:rPr lang="fi-FI" sz="2400" b="0" spc="-3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210  op</a:t>
            </a:r>
            <a:endParaRPr sz="2400" b="0" spc="-4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8" y="16192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10">
                <a:moveTo>
                  <a:pt x="28982" y="0"/>
                </a:moveTo>
                <a:lnTo>
                  <a:pt x="1299631" y="0"/>
                </a:lnTo>
                <a:lnTo>
                  <a:pt x="12706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31" y="16192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10">
                <a:moveTo>
                  <a:pt x="28982" y="0"/>
                </a:moveTo>
                <a:lnTo>
                  <a:pt x="1168021" y="0"/>
                </a:lnTo>
                <a:lnTo>
                  <a:pt x="113903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10" y="16192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10">
                <a:moveTo>
                  <a:pt x="28982" y="0"/>
                </a:moveTo>
                <a:lnTo>
                  <a:pt x="1186487" y="0"/>
                </a:lnTo>
                <a:lnTo>
                  <a:pt x="1157504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0" y="16192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10">
                <a:moveTo>
                  <a:pt x="28982" y="0"/>
                </a:moveTo>
                <a:lnTo>
                  <a:pt x="1186144" y="0"/>
                </a:lnTo>
                <a:lnTo>
                  <a:pt x="1157161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65" y="16192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10">
                <a:moveTo>
                  <a:pt x="28982" y="0"/>
                </a:moveTo>
                <a:lnTo>
                  <a:pt x="1155130" y="0"/>
                </a:lnTo>
                <a:lnTo>
                  <a:pt x="11261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8" y="16192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10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087261" cy="7403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3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osaamisen perusteet</a:t>
            </a:r>
          </a:p>
          <a:p>
            <a:pPr algn="just">
              <a:lnSpc>
                <a:spcPct val="106700"/>
              </a:lnSpc>
            </a:pPr>
            <a:r>
              <a:rPr sz="1150" b="1" spc="-1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1" y="2590703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</a:t>
            </a:r>
            <a:r>
              <a:rPr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5" y="4645738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</a:t>
            </a:r>
            <a:r>
              <a:rPr sz="1150" b="1" spc="-3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4" y="6544553"/>
            <a:ext cx="1215225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Asiakaslähtöinen työ sosiaalialalla</a:t>
            </a:r>
            <a:endParaRPr sz="1150" b="1" spc="-3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</a:p>
        </p:txBody>
      </p:sp>
      <p:sp>
        <p:nvSpPr>
          <p:cNvPr id="49" name="Up Arrow 48"/>
          <p:cNvSpPr/>
          <p:nvPr/>
        </p:nvSpPr>
        <p:spPr>
          <a:xfrm>
            <a:off x="4618328" y="39667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3067718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3" y="305222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54250" y="591444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56420" y="784401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Up Arrow 56"/>
          <p:cNvSpPr/>
          <p:nvPr/>
        </p:nvSpPr>
        <p:spPr>
          <a:xfrm>
            <a:off x="6133431" y="593194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4401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9" name="Up Arrow 58"/>
          <p:cNvSpPr/>
          <p:nvPr/>
        </p:nvSpPr>
        <p:spPr>
          <a:xfrm>
            <a:off x="3581999" y="5093442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52078" y="2620645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Kriittinen yhteiskuntaosaaminen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205520" y="2625724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Työyhteisötaidot 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952750" y="3332077"/>
            <a:ext cx="3962400" cy="446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osaamisen syventäminen ja opinnäytetyö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52076" y="4563326"/>
            <a:ext cx="4445167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Varhaiskasvatuksen/sosiaaliohjauksen suuntaava osaaja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587679" y="5247637"/>
            <a:ext cx="4509563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Suuntavien opintojen syventävä ammatillinen harjoittelu 3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52078" y="6496763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Asiakaslähtöiset työmenetelmät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234104" y="6505946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Toimintaympäristön kontekstit asiakastyössä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8" y="71864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Asiakaslähtöiset sosiaalipalvelut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234104" y="718285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 asiakastyön työmenetelmät -harjoittelu 2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Asiakastyön perusteet, asiakastyön orientoiva harjoittelu 1 ja eettinen toiminta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tietoperusta ja viestintätaidot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008799" y="6832371"/>
            <a:ext cx="1750564" cy="501434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Asiakkaan  ja  ryhmien ohjaaminen ja sosiaalinen tuki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008799" y="4935567"/>
            <a:ext cx="1750564" cy="477850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Työyhteisö- ja esihenkilötaidot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Hankeosaaminen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D909798805D3D247B499D33B690536FF" ma:contentTypeVersion="14" ma:contentTypeDescription="Luo uusi asiakirja." ma:contentTypeScope="" ma:versionID="d4778e1048814244a927ede51ad558d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SAVONIA-1266-274</_dlc_DocId>
    <_dlc_DocIdUrl xmlns="03ca75a4-7525-4fd0-b461-2a607204cfe9">
      <Url>https://santra.savonia.fi/tiimit/hyvin/_layouts/DocIdRedir.aspx?ID=SAVONIA-1266-274</Url>
      <Description>SAVONIA-1266-274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67D8D73-49B9-4658-B468-DC9A53075A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C67AB3C-4FF1-44F6-980A-7383BCE7259E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03ca75a4-7525-4fd0-b461-2a607204cfe9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7206E14-00E8-4795-98EF-D5FF4DA3B361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39CBB439-B50E-4DB0-9FC8-6B453CD5236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91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Tahoma</vt:lpstr>
      <vt:lpstr>Office Theme</vt:lpstr>
      <vt:lpstr>SOSIONOMI (AMK) 210 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Sosionomi</dc:title>
  <dc:creator>Taina Moilanen</dc:creator>
  <cp:lastModifiedBy>Taina Moilanen</cp:lastModifiedBy>
  <cp:revision>5</cp:revision>
  <dcterms:created xsi:type="dcterms:W3CDTF">2017-09-20T15:00:41Z</dcterms:created>
  <dcterms:modified xsi:type="dcterms:W3CDTF">2024-04-15T06:15:08Z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0x0101007C99A6B7AEA5684BA478728D451E0C6F00D909798805D3D247B499D33B690536FF</vt:lpwstr>
  </property>
  <property fmtid="{D5CDD505-2E9C-101B-9397-08002B2CF9AE}" pid="5" name="_dlc_DocIdItemGuid">
    <vt:lpwstr>01c6cda1-c9de-4077-a67d-04b8de1638dd</vt:lpwstr>
  </property>
  <property fmtid="{D5CDD505-2E9C-101B-9397-08002B2CF9AE}" pid="6" name="Asiasanat">
    <vt:lpwstr/>
  </property>
</Properties>
</file>