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164" y="-12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Sosiaalipedagogisen lapsi-, nuoriso-, perhetyön osaaja /</a:t>
            </a:r>
            <a:b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Sosiaaliohjauksen hyvinvointi- ja sosiaalipalveluissa osaaja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7785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esihenkilötaidot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Props1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100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Sosionomi</dc:title>
  <dc:creator>Taina Moilanen</dc:creator>
  <cp:lastModifiedBy>Elina Pekonen</cp:lastModifiedBy>
  <cp:revision>7</cp:revision>
  <dcterms:created xsi:type="dcterms:W3CDTF">2017-09-20T15:00:41Z</dcterms:created>
  <dcterms:modified xsi:type="dcterms:W3CDTF">2024-11-20T09:12:56Z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