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99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b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b="0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aloitus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keväisin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)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3529" y="826958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25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</a:t>
            </a: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Jatkuva oppiminen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281857"/>
            <a:ext cx="4631848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 hoitotyön asiantuntijuutta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kehittäminen  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osaamisen näyttö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29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Potilaan tilan arviointi, hoito ja ohjaaminen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Lasten, nuorten ja perheiden hoitotyö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 ja päihdetyö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osaamisen perusteet, sisätautia sairastavan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tietoperusta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Toimintakyvyn arviointi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Kotihoito ja ikääntyvän hoitotyö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32276" y="5006974"/>
            <a:ext cx="4164475" cy="21740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kehittäminen, opinnäytetyö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911975"/>
            <a:ext cx="4170222" cy="330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</a:t>
            </a: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17324" y="299975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kehittäminen, työyhteisö- ja esimiestaidot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4" ma:contentTypeDescription="Luo uusi asiakirja." ma:contentTypeScope="" ma:versionID="6c9a6ed289f8e3314cc99af5322f4b3c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808df9d9ee478fbc0ca1456af410b44f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8FD6CB-0D28-47E3-8C3C-ADFDB9D82837}">
  <ds:schemaRefs>
    <ds:schemaRef ds:uri="a2f41a69-bbcc-4550-8070-38b19bf27690"/>
    <ds:schemaRef ds:uri="729cc334-cccb-49ad-ac57-bc384714c602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E49387E-3F7D-4063-8321-CE42B75098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9cc334-cccb-49ad-ac57-bc384714c602"/>
    <ds:schemaRef ds:uri="a2f41a69-bbcc-4550-8070-38b19bf276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3578</TotalTime>
  <Words>107</Words>
  <Application>Microsoft Office PowerPoint</Application>
  <PresentationFormat>Mukautettu</PresentationFormat>
  <Paragraphs>35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Sairaanhoitaja (AMK), 210 op (aloitus keväisin)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Petteri Alanko</dc:creator>
  <cp:lastModifiedBy>Taina Moilanen</cp:lastModifiedBy>
  <cp:revision>49</cp:revision>
  <dcterms:created xsi:type="dcterms:W3CDTF">2017-09-20T15:00:41Z</dcterms:created>
  <dcterms:modified xsi:type="dcterms:W3CDTF">2022-08-17T10:44:19Z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