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073823" cy="768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-5</a:t>
            </a:r>
            <a:endParaRPr sz="36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2550" y="2801153"/>
            <a:ext cx="889450" cy="857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 ja perheiden 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asiantuntijuuden 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729cc334-cccb-49ad-ac57-bc384714c602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2f41a69-bbcc-4550-8070-38b19bf2769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</TotalTime>
  <Words>118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Kätilö (AMK), 270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52</cp:revision>
  <dcterms:created xsi:type="dcterms:W3CDTF">2017-09-20T15:00:41Z</dcterms:created>
  <dcterms:modified xsi:type="dcterms:W3CDTF">2022-08-30T06:38:29Z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