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186FBA-A55B-9539-4E63-D422DEDC0233}" name="Anna-Leena Ruotsalainen" initials="AR" userId="S::anna-leena.ruotsalainen@savonia.fi::6764b2df-3c1b-4bb1-aa99-9121569e5b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44" y="-13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 Äijö" userId="96d8a41a-dc87-4b6e-b97d-dd8e6eb35daf" providerId="ADAL" clId="{03DB0096-0691-4117-A7D4-C93A19F22A9F}"/>
    <pc:docChg chg="modSld">
      <pc:chgData name="Marja Äijö" userId="96d8a41a-dc87-4b6e-b97d-dd8e6eb35daf" providerId="ADAL" clId="{03DB0096-0691-4117-A7D4-C93A19F22A9F}" dt="2023-05-30T09:13:31.077" v="66" actId="20577"/>
      <pc:docMkLst>
        <pc:docMk/>
      </pc:docMkLst>
      <pc:sldChg chg="modSp mod">
        <pc:chgData name="Marja Äijö" userId="96d8a41a-dc87-4b6e-b97d-dd8e6eb35daf" providerId="ADAL" clId="{03DB0096-0691-4117-A7D4-C93A19F22A9F}" dt="2023-05-30T09:13:31.077" v="66" actId="20577"/>
        <pc:sldMkLst>
          <pc:docMk/>
          <pc:sldMk cId="2945351018" sldId="257"/>
        </pc:sldMkLst>
        <pc:spChg chg="mod">
          <ac:chgData name="Marja Äijö" userId="96d8a41a-dc87-4b6e-b97d-dd8e6eb35daf" providerId="ADAL" clId="{03DB0096-0691-4117-A7D4-C93A19F22A9F}" dt="2023-05-17T06:03:27.397" v="50" actId="20577"/>
          <ac:spMkLst>
            <pc:docMk/>
            <pc:sldMk cId="2945351018" sldId="257"/>
            <ac:spMk id="47" creationId="{00000000-0000-0000-0000-000000000000}"/>
          </ac:spMkLst>
        </pc:spChg>
        <pc:spChg chg="mod">
          <ac:chgData name="Marja Äijö" userId="96d8a41a-dc87-4b6e-b97d-dd8e6eb35daf" providerId="ADAL" clId="{03DB0096-0691-4117-A7D4-C93A19F22A9F}" dt="2023-05-30T09:13:31.077" v="66" actId="20577"/>
          <ac:spMkLst>
            <pc:docMk/>
            <pc:sldMk cId="2945351018" sldId="257"/>
            <ac:spMk id="7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47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Bachelor’s Degree Programme in Physiotherapy, 210</a:t>
            </a:r>
            <a:r>
              <a:rPr lang="en-GB"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lang="en-GB"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929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Building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Physiotherapy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Identity</a:t>
            </a:r>
          </a:p>
          <a:p>
            <a:pPr algn="just">
              <a:lnSpc>
                <a:spcPct val="106700"/>
              </a:lnSpc>
            </a:pP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en-GB"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lang="en-GB"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lang="en-GB"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691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Knowledge</a:t>
            </a: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lang="en-GB"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lang="en-GB"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8577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Physiotherapy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Knowledge</a:t>
            </a: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lang="en-GB"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lang="en-GB"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54623" cy="85773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Professional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Physiotherapy</a:t>
            </a:r>
          </a:p>
          <a:p>
            <a:pPr>
              <a:lnSpc>
                <a:spcPts val="1340"/>
              </a:lnSpc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Skills</a:t>
            </a: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lang="en-GB"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 practice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Continuous learning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Working life skills, entrepreneurship and development of own competency assessment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Physiotherapy and public health promotion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Development of physiotherapy services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Deepening the development and research methods in the thesis</a:t>
            </a:r>
            <a:endParaRPr lang="en-GB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and research methods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Promoting wellbeing, health and functional ability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Accessibility and technology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Human functioning in different environments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Basics of physiotherapy and 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Learning to learn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physiotherapy methods to different client groups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Rehabilitation and physiotherapy methods</a:t>
            </a:r>
            <a:endParaRPr lang="en-GB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Strengthening and broadening expertise in rehabilitation</a:t>
            </a:r>
            <a:endParaRPr lang="en-GB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Developing expertise in rehabilitation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74354"/>
            <a:ext cx="4164475" cy="36997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expertise in physiotherapy</a:t>
            </a:r>
            <a:endParaRPr lang="en-GB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F56ECA56-5F12-4F6F-B524-B3D712ADC016}"/>
              </a:ext>
            </a:extLst>
          </p:cNvPr>
          <p:cNvSpPr/>
          <p:nvPr/>
        </p:nvSpPr>
        <p:spPr>
          <a:xfrm>
            <a:off x="2836992" y="88077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Orientation to rehabilitation expertise</a:t>
            </a:r>
            <a:endParaRPr lang="en-GB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535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4232f-bbe6-4b02-a235-e3eb829de60c" xsi:nil="true"/>
    <lcf76f155ced4ddcb4097134ff3c332f xmlns="5cc238b2-c102-45a5-bbd1-55607e64503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6" ma:contentTypeDescription="Luo uusi asiakirja." ma:contentTypeScope="" ma:versionID="54a1e802598e38bbcced95ec635b524b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c7371c248128c53c8c48a5c0b130d318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1266559-2445-4802-9696-b24d3c53378f}" ma:internalName="TaxCatchAll" ma:showField="CatchAllData" ma:web="3374232f-bbe6-4b02-a235-e3eb829de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3374232f-bbe6-4b02-a235-e3eb829de60c"/>
    <ds:schemaRef ds:uri="http://purl.org/dc/dcmitype/"/>
    <ds:schemaRef ds:uri="5cc238b2-c102-45a5-bbd1-55607e645033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0A3B216-E6BC-4A6A-B81C-F6962623AB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238b2-c102-45a5-bbd1-55607e645033"/>
    <ds:schemaRef ds:uri="3374232f-bbe6-4b02-a235-e3eb829de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123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Bachelor’s Degree Programme in Physiotherapy,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Themes</dc:title>
  <dc:creator>Petteri Alanko</dc:creator>
  <cp:lastModifiedBy>Marja Äijö</cp:lastModifiedBy>
  <cp:revision>7</cp:revision>
  <dcterms:created xsi:type="dcterms:W3CDTF">2017-09-20T15:00:41Z</dcterms:created>
  <dcterms:modified xsi:type="dcterms:W3CDTF">2023-06-02T08:40:48Z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  <property fmtid="{D5CDD505-2E9C-101B-9397-08002B2CF9AE}" pid="5" name="MediaServiceImageTags">
    <vt:lpwstr/>
  </property>
</Properties>
</file>