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2467" y="4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Up Arrow 77"/>
          <p:cNvSpPr/>
          <p:nvPr/>
        </p:nvSpPr>
        <p:spPr>
          <a:xfrm>
            <a:off x="6106738" y="5080465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31771" y="1254610"/>
            <a:ext cx="3947721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z="2400" spc="-30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SOSIONOMI (AMK) </a:t>
            </a:r>
            <a:r>
              <a:rPr lang="fi-FI" sz="2400" b="0" spc="-30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210  op</a:t>
            </a:r>
            <a:endParaRPr sz="2400" b="0" spc="-45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75088" y="16192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10">
                <a:moveTo>
                  <a:pt x="28982" y="0"/>
                </a:moveTo>
                <a:lnTo>
                  <a:pt x="1299631" y="0"/>
                </a:lnTo>
                <a:lnTo>
                  <a:pt x="127064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31" y="16192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10">
                <a:moveTo>
                  <a:pt x="28982" y="0"/>
                </a:moveTo>
                <a:lnTo>
                  <a:pt x="1168021" y="0"/>
                </a:lnTo>
                <a:lnTo>
                  <a:pt x="113903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10" y="16192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10">
                <a:moveTo>
                  <a:pt x="28982" y="0"/>
                </a:moveTo>
                <a:lnTo>
                  <a:pt x="1186487" y="0"/>
                </a:lnTo>
                <a:lnTo>
                  <a:pt x="1157504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0" y="16192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10">
                <a:moveTo>
                  <a:pt x="28982" y="0"/>
                </a:moveTo>
                <a:lnTo>
                  <a:pt x="1186144" y="0"/>
                </a:lnTo>
                <a:lnTo>
                  <a:pt x="1157161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65" y="16192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10">
                <a:moveTo>
                  <a:pt x="28982" y="0"/>
                </a:moveTo>
                <a:lnTo>
                  <a:pt x="1155130" y="0"/>
                </a:lnTo>
                <a:lnTo>
                  <a:pt x="112614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8" y="16192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10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087261" cy="7403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3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Sosiaalialan osaamisen perusteet</a:t>
            </a:r>
          </a:p>
          <a:p>
            <a:pPr algn="just">
              <a:lnSpc>
                <a:spcPct val="106700"/>
              </a:lnSpc>
            </a:pPr>
            <a:r>
              <a:rPr sz="1150" b="1" spc="-1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EE3D8A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1" y="2590703"/>
            <a:ext cx="9588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Ammatillisen</a:t>
            </a:r>
            <a:r>
              <a:rPr sz="1150" b="1" spc="-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3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eltaminen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 op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5" y="4645738"/>
            <a:ext cx="100203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Ammatillisen</a:t>
            </a:r>
            <a:r>
              <a:rPr sz="1150" b="1" spc="-3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5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</a:t>
            </a:r>
            <a:r>
              <a:rPr sz="1150" b="1" spc="-45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entäminen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4" y="6544553"/>
            <a:ext cx="1215225" cy="5386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3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Asiakaslähtöinen työ sosiaalialalla</a:t>
            </a:r>
            <a:endParaRPr sz="1150" b="1" spc="-3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-3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</a:p>
        </p:txBody>
      </p:sp>
      <p:sp>
        <p:nvSpPr>
          <p:cNvPr id="49" name="Up Arrow 48"/>
          <p:cNvSpPr/>
          <p:nvPr/>
        </p:nvSpPr>
        <p:spPr>
          <a:xfrm>
            <a:off x="4618328" y="3966711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Up Arrow 49"/>
          <p:cNvSpPr/>
          <p:nvPr/>
        </p:nvSpPr>
        <p:spPr>
          <a:xfrm>
            <a:off x="3607391" y="3067718"/>
            <a:ext cx="22911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Up Arrow 50"/>
          <p:cNvSpPr/>
          <p:nvPr/>
        </p:nvSpPr>
        <p:spPr>
          <a:xfrm>
            <a:off x="5759363" y="3052225"/>
            <a:ext cx="22012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3154250" y="5914442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3156420" y="784401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7" name="Up Arrow 56"/>
          <p:cNvSpPr/>
          <p:nvPr/>
        </p:nvSpPr>
        <p:spPr>
          <a:xfrm>
            <a:off x="6133431" y="593194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6133431" y="784401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9" name="Up Arrow 58"/>
          <p:cNvSpPr/>
          <p:nvPr/>
        </p:nvSpPr>
        <p:spPr>
          <a:xfrm>
            <a:off x="3581999" y="5093442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52078" y="2620645"/>
            <a:ext cx="2113224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Kriittinen yhteiskuntaosaaminen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205520" y="2625724"/>
            <a:ext cx="1929456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Työyhteisötaidot 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952750" y="3332077"/>
            <a:ext cx="3962400" cy="4462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Kohti asiantuntijuutta</a:t>
            </a:r>
          </a:p>
          <a:p>
            <a:pPr algn="ctr"/>
            <a:r>
              <a:rPr lang="fi-FI" sz="9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Sosiaalialan osaamisen syventäminen ja opinnäytetyö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52076" y="4563326"/>
            <a:ext cx="4445167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Varhaiskasvatuksen/sosiaaliohjauksen suuntaava osaaja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587679" y="5247637"/>
            <a:ext cx="4509563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Suuntavien opintojen syventävä ammatillinen harjoittelu 3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652078" y="6496763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Asiakaslähtöiset työmenetelmät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234104" y="6505946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Toimintaympäristön kontekstit asiakastyössä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52078" y="718643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Asiakaslähtöiset sosiaalipalvelut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234104" y="7182851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Ammatillisen asiakastyön työmenetelmät -harjoittelu 2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703051" y="8426334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Asiakastyön perusteet, asiakastyön orientoiva harjoittelu 1 ja eettinen toiminta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716429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Sosiaalialan tietoperusta ja viestintätaidot</a:t>
            </a:r>
          </a:p>
        </p:txBody>
      </p:sp>
      <p:sp>
        <p:nvSpPr>
          <p:cNvPr id="77" name="Rectangle 76"/>
          <p:cNvSpPr/>
          <p:nvPr/>
        </p:nvSpPr>
        <p:spPr>
          <a:xfrm>
            <a:off x="4008799" y="6832371"/>
            <a:ext cx="1750564" cy="501434"/>
          </a:xfrm>
          <a:prstGeom prst="rect">
            <a:avLst/>
          </a:prstGeom>
          <a:solidFill>
            <a:srgbClr val="EE3D8A">
              <a:alpha val="6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Asiakkaan  ja  ryhmien ohjaaminen ja sosiaalinen tuki</a:t>
            </a:r>
          </a:p>
        </p:txBody>
      </p:sp>
      <p:sp>
        <p:nvSpPr>
          <p:cNvPr id="70" name="Rectangle 69"/>
          <p:cNvSpPr/>
          <p:nvPr/>
        </p:nvSpPr>
        <p:spPr>
          <a:xfrm>
            <a:off x="4008799" y="4935567"/>
            <a:ext cx="1750564" cy="457488"/>
          </a:xfrm>
          <a:prstGeom prst="rect">
            <a:avLst/>
          </a:prstGeom>
          <a:solidFill>
            <a:srgbClr val="EE3D8A">
              <a:alpha val="6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Työyhteisö- ja esimiestaidot</a:t>
            </a:r>
          </a:p>
          <a:p>
            <a:pPr algn="ctr"/>
            <a:r>
              <a:rPr lang="fi-FI" sz="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Hankeosaaminen</a:t>
            </a:r>
          </a:p>
          <a:p>
            <a:pPr algn="ctr"/>
            <a:r>
              <a:rPr lang="fi-FI" sz="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Opinnäytetyö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ohdistuspaiva xmlns="03ca75a4-7525-4fd0-b461-2a607204cfe9">2017-10-01T21:00:00+00:00</Kohdistuspaiva>
    <TaxCatchAll xmlns="03ca75a4-7525-4fd0-b461-2a607204cfe9"/>
    <Aihealue xmlns="03ca75a4-7525-4fd0-b461-2a607204cfe9">O&amp;O</Aihealue>
    <Asiakirjatyyppi xmlns="03ca75a4-7525-4fd0-b461-2a607204cfe9">Muu asiakirja</Asiakirjatyyppi>
    <j3b534c50ba64dfd9276b9f3862c10bc xmlns="03ca75a4-7525-4fd0-b461-2a607204cfe9">
      <Terms xmlns="http://schemas.microsoft.com/office/infopath/2007/PartnerControls"/>
    </j3b534c50ba64dfd9276b9f3862c10bc>
    <_dlc_DocId xmlns="03ca75a4-7525-4fd0-b461-2a607204cfe9">SAVONIA-1266-274</_dlc_DocId>
    <_dlc_DocIdUrl xmlns="03ca75a4-7525-4fd0-b461-2a607204cfe9">
      <Url>https://santra.savonia.fi/tiimit/hyvin/_layouts/DocIdRedir.aspx?ID=SAVONIA-1266-274</Url>
      <Description>SAVONIA-1266-274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Savonia Default Content Type" ma:contentTypeID="0x0101007C99A6B7AEA5684BA478728D451E0C6F00D909798805D3D247B499D33B690536FF" ma:contentTypeVersion="14" ma:contentTypeDescription="Luo uusi asiakirja." ma:contentTypeScope="" ma:versionID="d4778e1048814244a927ede51ad558d2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1fd3ddd16582101abc1fb59f7a8321d9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Aihealue" minOccurs="0"/>
                <xsd:element ref="ns2:Asiakirjatyyppi" minOccurs="0"/>
                <xsd:element ref="ns2:j3b534c50ba64dfd9276b9f3862c10bc" minOccurs="0"/>
                <xsd:element ref="ns2:TaxCatchAll" minOccurs="0"/>
                <xsd:element ref="ns2:TaxCatchAllLabel" minOccurs="0"/>
                <xsd:element ref="ns2:_dlc_DocId" minOccurs="0"/>
                <xsd:element ref="ns2:_dlc_DocIdUrl" minOccurs="0"/>
                <xsd:element ref="ns2:_dlc_DocIdPersistId" minOccurs="0"/>
                <xsd:element ref="ns2:Kohdistuspaiv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Aihealue" ma:index="8" nillable="true" ma:displayName="Aihealue" ma:default="Henkilöstö" ma:format="Dropdown" ma:internalName="Aihealue" ma:readOnly="false">
      <xsd:simpleType>
        <xsd:restriction base="dms:Choice">
          <xsd:enumeration value="Henkilöstö"/>
          <xsd:enumeration value="Tukipalvelut"/>
          <xsd:enumeration value="Kansainväliset asiat - International Affairs"/>
          <xsd:enumeration value="Kirjasto- ja tietopalvelut"/>
          <xsd:enumeration value="Opiskelijapalvelut"/>
          <xsd:enumeration value="Taloushallinto"/>
          <xsd:enumeration value="Tietohallinto"/>
          <xsd:enumeration value="Tilapalvelut"/>
          <xsd:enumeration value="Viestintäpalvelut"/>
          <xsd:enumeration value="Yleishallinnon palvelut"/>
          <xsd:enumeration value="Muut palvelut"/>
          <xsd:enumeration value="O&amp;O"/>
          <xsd:enumeration value="TKI"/>
          <xsd:enumeration value="Osaamisalueet"/>
          <xsd:enumeration value="Hyvinvointiala"/>
          <xsd:enumeration value="Liiketoiminta- ja kulttuuriala"/>
          <xsd:enumeration value="Teknologia- ja ympäristöala"/>
          <xsd:enumeration value="Johtaminen ja laatu"/>
        </xsd:restriction>
      </xsd:simpleType>
    </xsd:element>
    <xsd:element name="Asiakirjatyyppi" ma:index="9" nillable="true" ma:displayName="Asiakirjatyyppi" ma:default="Muu asiakirja" ma:format="Dropdown" ma:internalName="Asiakirjatyyppi">
      <xsd:simpleType>
        <xsd:restriction base="dms:Choice">
          <xsd:enumeration value="Esite / esittelymateriaali"/>
          <xsd:enumeration value="Esityslista / Asialista"/>
          <xsd:enumeration value="Kirje"/>
          <xsd:enumeration value="Lomake"/>
          <xsd:enumeration value="Ohje"/>
          <xsd:enumeration value="Päätös"/>
          <xsd:enumeration value="Pöytäkirja / Muistio"/>
          <xsd:enumeration value="Raportti"/>
          <xsd:enumeration value="Sopimus"/>
          <xsd:enumeration value="Suunnitelma"/>
          <xsd:enumeration value="Tiedote"/>
          <xsd:enumeration value="Muu asiakirja"/>
        </xsd:restriction>
      </xsd:simpleType>
    </xsd:element>
    <xsd:element name="j3b534c50ba64dfd9276b9f3862c10bc" ma:index="10" nillable="true" ma:taxonomy="true" ma:internalName="j3b534c50ba64dfd9276b9f3862c10bc" ma:taxonomyFieldName="Asiasanat" ma:displayName="Asiasanat" ma:default="" ma:fieldId="{33b534c5-0ba6-4dfd-9276-b9f3862c10bc}" ma:taxonomyMulti="true" ma:sspId="1b83d0fd-d0bf-4cef-8f33-d812e24b4c17" ma:termSetId="81213cf9-4837-4806-b3a4-a1839d9b5766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Luokituksen Kaikki-sarake" ma:description="" ma:hidden="true" ma:list="{867263f0-482b-43fa-a6f6-285e67ec53bf}" ma:internalName="TaxCatchAll" ma:showField="CatchAllData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Luokituksen Kaikki-sarake1" ma:description="" ma:hidden="true" ma:list="{867263f0-482b-43fa-a6f6-285e67ec53bf}" ma:internalName="TaxCatchAllLabel" ma:readOnly="true" ma:showField="CatchAllDataLabel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4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15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Kohdistuspaiva" ma:index="17" nillable="true" ma:displayName="Kohdistuspäivä" ma:default="[today]" ma:description="Kohdistuspäivä voi olla esim. kokouspäivä, seminaaripäivä tai dokumentin luontipäivä." ma:format="DateOnly" ma:internalName="Kohdistuspaiva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3C67AB3C-4FF1-44F6-980A-7383BCE7259E}">
  <ds:schemaRefs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03ca75a4-7525-4fd0-b461-2a607204cfe9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A67D8D73-49B9-4658-B468-DC9A53075A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9CBB439-B50E-4DB0-9FC8-6B453CD52360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87206E14-00E8-4795-98EF-D5FF4DA3B361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91</Words>
  <Application>Microsoft Office PowerPoint</Application>
  <PresentationFormat>Custom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Tahoma</vt:lpstr>
      <vt:lpstr>Office Theme</vt:lpstr>
      <vt:lpstr>SOSIONOMI (AMK) 210 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Sosionomi</dc:title>
  <dc:creator>Taina Moilanen</dc:creator>
  <cp:lastModifiedBy>Pirjo Turunen</cp:lastModifiedBy>
  <cp:revision>4</cp:revision>
  <dcterms:created xsi:type="dcterms:W3CDTF">2017-09-20T15:00:41Z</dcterms:created>
  <dcterms:modified xsi:type="dcterms:W3CDTF">2023-05-29T04:42:42Z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0x0101007C99A6B7AEA5684BA478728D451E0C6F00D909798805D3D247B499D33B690536FF</vt:lpwstr>
  </property>
  <property fmtid="{D5CDD505-2E9C-101B-9397-08002B2CF9AE}" pid="5" name="_dlc_DocIdItemGuid">
    <vt:lpwstr>01c6cda1-c9de-4077-a67d-04b8de1638dd</vt:lpwstr>
  </property>
  <property fmtid="{D5CDD505-2E9C-101B-9397-08002B2CF9AE}" pid="6" name="Asiasanat">
    <vt:lpwstr/>
  </property>
</Properties>
</file>