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68FD88-F919-4D58-A021-35D34D522342}" v="40" dt="2023-10-06T05:53:52.897"/>
    <p1510:client id="{C17976A2-5C1C-4051-8641-32873C68711A}" v="31" dt="2023-10-06T07:44:02.2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148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510" y="844681"/>
            <a:ext cx="5334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Suuhygienisti (AMK) 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suun terveydenhoidon ammattilainen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terveyttä edistävän toiminnan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Työelämälähtöinen tutkimus- tai kehittämistyö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ammattiopinnot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suun terveydenhuollon organisaatioissa tai kansainvälisessä vaihdossa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sosiaali- ja terveysalan eri yksiköissä sekä kolmannella sektorilla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59070" y="5150657"/>
            <a:ext cx="1900872" cy="610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Kuntouttava suun terveydenhoitotyö, harjoittelu </a:t>
            </a:r>
            <a:r>
              <a:rPr lang="fi-FI" sz="800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PSHVA:n</a:t>
            </a:r>
            <a:r>
              <a:rPr lang="fi-FI" sz="8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suu- ja leukasairauksien opetusyksikössä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Suun terveyden edistäminen eri </a:t>
            </a:r>
            <a:r>
              <a:rPr lang="fi-FI" sz="80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yhteisöissä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Perheen suun terveydenhoitotyö, harjoittelu </a:t>
            </a:r>
            <a:r>
              <a:rPr lang="fi-FI" sz="800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PSHVA:n</a:t>
            </a:r>
            <a:r>
              <a:rPr lang="fi-FI" sz="8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suu- ja leukasairauksien opetusyksikössä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Asiakasta osallistavat ja digitaaliset ohjausmenetelmät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Parodontologinen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(hampaan kiinnityskudossairaudet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 suun terveydenhoitotyö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Kariologinen (hampaan kovakudos- ja infektiosairaudet)  suun terveydenhoitotyö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terveydenhoitotyön ja suun terveyttä edistävän osaamisen tietoperusta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441137" y="6517056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 ikäisten suun terveyttä edistävä toiminta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149295"/>
            <a:ext cx="1900872" cy="610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Erityisryhmiin kuuluvien asiakkaiden suun terveydenhoito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76715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Asiakas-lähtöinen suun terveyden-hoitotyö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78BC6AD432B949A48D454618A39391" ma:contentTypeVersion="4" ma:contentTypeDescription="Luo uusi asiakirja." ma:contentTypeScope="" ma:versionID="2bb43ea487bd8c4bf0e31fe39a050b0d">
  <xsd:schema xmlns:xsd="http://www.w3.org/2001/XMLSchema" xmlns:xs="http://www.w3.org/2001/XMLSchema" xmlns:p="http://schemas.microsoft.com/office/2006/metadata/properties" xmlns:ns2="e2489db7-d8b8-4042-b507-32c12fe151f5" targetNamespace="http://schemas.microsoft.com/office/2006/metadata/properties" ma:root="true" ma:fieldsID="0007a438e98f1ccf0b4638b6483327ad" ns2:_="">
    <xsd:import namespace="e2489db7-d8b8-4042-b507-32c12fe151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489db7-d8b8-4042-b507-32c12fe15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e2489db7-d8b8-4042-b507-32c12fe151f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2E3A00D-6E0F-417A-A614-7D3BBE408E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489db7-d8b8-4042-b507-32c12fe151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</TotalTime>
  <Words>136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Suuhygienisti (AMK) 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Tiina Holopainen</cp:lastModifiedBy>
  <cp:revision>47</cp:revision>
  <dcterms:created xsi:type="dcterms:W3CDTF">2017-09-20T15:00:41Z</dcterms:created>
  <dcterms:modified xsi:type="dcterms:W3CDTF">2023-10-06T13:55:13Z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0x0101006F78BC6AD432B949A48D454618A39391</vt:lpwstr>
  </property>
</Properties>
</file>