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744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ina Holopainen" userId="67e17048-98f8-4d6d-94d3-bca52193b607" providerId="ADAL" clId="{8CA87C8C-52C0-41DE-997B-BAEA4E11610B}"/>
    <pc:docChg chg="modSld">
      <pc:chgData name="Tiina Holopainen" userId="67e17048-98f8-4d6d-94d3-bca52193b607" providerId="ADAL" clId="{8CA87C8C-52C0-41DE-997B-BAEA4E11610B}" dt="2023-10-06T10:28:12.447" v="7" actId="1076"/>
      <pc:docMkLst>
        <pc:docMk/>
      </pc:docMkLst>
      <pc:sldChg chg="modSp mod">
        <pc:chgData name="Tiina Holopainen" userId="67e17048-98f8-4d6d-94d3-bca52193b607" providerId="ADAL" clId="{8CA87C8C-52C0-41DE-997B-BAEA4E11610B}" dt="2023-10-06T10:28:12.447" v="7" actId="1076"/>
        <pc:sldMkLst>
          <pc:docMk/>
          <pc:sldMk cId="0" sldId="256"/>
        </pc:sldMkLst>
        <pc:spChg chg="mod">
          <ac:chgData name="Tiina Holopainen" userId="67e17048-98f8-4d6d-94d3-bca52193b607" providerId="ADAL" clId="{8CA87C8C-52C0-41DE-997B-BAEA4E11610B}" dt="2023-10-06T10:28:12.447" v="7" actId="1076"/>
          <ac:spMkLst>
            <pc:docMk/>
            <pc:sldMk cId="0" sldId="256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5350" y="734758"/>
            <a:ext cx="6525291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l">
              <a:lnSpc>
                <a:spcPct val="100000"/>
              </a:lnSpc>
            </a:pPr>
            <a:r>
              <a:rPr lang="en-US" dirty="0"/>
              <a:t>Bachelor of Health Care (UAS), Dental Hygienist 210 </a:t>
            </a:r>
            <a:r>
              <a:rPr lang="en-US" dirty="0" err="1"/>
              <a:t>cr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88524" y="8536151"/>
            <a:ext cx="1169537" cy="7406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6700"/>
              </a:lnSpc>
            </a:pPr>
            <a:r>
              <a:rPr lang="fi-FI" sz="1150" b="1" spc="-3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Familiarization</a:t>
            </a:r>
            <a:r>
              <a:rPr lang="fi-FI"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b="1" spc="-3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with</a:t>
            </a:r>
            <a:r>
              <a:rPr lang="fi-FI"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b="1" spc="-3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fi-FI"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b="1" spc="-3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Profession</a:t>
            </a:r>
            <a:endParaRPr lang="fi-FI" sz="1150" b="1" spc="-3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6700"/>
              </a:lnSpc>
            </a:pPr>
            <a:r>
              <a:rPr lang="en-US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lang="en-US"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50" spc="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endParaRPr lang="en-US"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94380" y="2625210"/>
            <a:ext cx="1214489" cy="6668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US" sz="1150" b="1" dirty="0">
                <a:latin typeface="Verdana" panose="020B0604030504040204" pitchFamily="34" charset="0"/>
                <a:ea typeface="Verdana" panose="020B0604030504040204" pitchFamily="34" charset="0"/>
              </a:rPr>
              <a:t>Application of Knowledge and Skills </a:t>
            </a:r>
          </a:p>
          <a:p>
            <a:pPr>
              <a:lnSpc>
                <a:spcPts val="1340"/>
              </a:lnSpc>
            </a:pP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</a:rPr>
              <a:t>30 </a:t>
            </a:r>
            <a:r>
              <a:rPr lang="en-US" sz="1100" dirty="0" err="1">
                <a:latin typeface="Verdana" panose="020B0604030504040204" pitchFamily="34" charset="0"/>
                <a:ea typeface="Verdana" panose="020B0604030504040204" pitchFamily="34" charset="0"/>
              </a:rPr>
              <a:t>cr</a:t>
            </a:r>
            <a:endParaRPr sz="11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6910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US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Deepening Professional Skills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6910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US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Developing Professional Skills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2992446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4" y="298734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9" name="Up Arrow 58"/>
          <p:cNvSpPr/>
          <p:nvPr/>
        </p:nvSpPr>
        <p:spPr>
          <a:xfrm>
            <a:off x="3581999" y="5084523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5" y="2514503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Analytical and developmental oral health care professional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154410" y="2514503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i-FI" sz="9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xpert</a:t>
            </a:r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i-FI" sz="9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promotion</a:t>
            </a:r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activities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Towards Oral Health Care Expertise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Working-life oriented R&amp;D work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Optional professional studies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ntership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care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organisation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field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/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foreign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exchange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39371" y="454977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ntership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different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social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care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units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in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third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sector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Rehabilitative oral health care: internship in dental teaching clinic of the North </a:t>
            </a:r>
            <a:r>
              <a:rPr lang="en-US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Savo</a:t>
            </a:r>
            <a:r>
              <a:rPr lang="en-US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Wellbeing Services County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ral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promoting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different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communities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04441" y="652666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Oral health care of families: internship in dental teaching clinic of the North </a:t>
            </a:r>
            <a:r>
              <a:rPr lang="en-US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Savo</a:t>
            </a:r>
            <a:r>
              <a:rPr lang="en-US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Wellbeing Services County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igital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participatory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methods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self-care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counselling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204441" y="7140008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Periodontal oral health care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Cariological</a:t>
            </a:r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Oral</a:t>
            </a:r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Health </a:t>
            </a:r>
            <a:r>
              <a:rPr lang="fi-FI" sz="9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care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8" name="Up Arrow 77"/>
          <p:cNvSpPr/>
          <p:nvPr/>
        </p:nvSpPr>
        <p:spPr>
          <a:xfrm>
            <a:off x="6100258" y="5095387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Basics of oral health care and oral health promotion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499468" y="6559214"/>
            <a:ext cx="814736" cy="1049678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ral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promotion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among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patient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diffrent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ages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260758" y="52587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Oral health care for clients with special needs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06315" y="4633375"/>
            <a:ext cx="814736" cy="104967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C</a:t>
            </a:r>
            <a:r>
              <a:rPr lang="fi-FI" sz="800" b="1" dirty="0" err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lient-oriented</a:t>
            </a:r>
            <a:r>
              <a:rPr lang="fi-FI" sz="8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800" b="1" dirty="0" err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oral</a:t>
            </a:r>
            <a:r>
              <a:rPr lang="fi-FI" sz="8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800" b="1" dirty="0" err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health</a:t>
            </a:r>
            <a:r>
              <a:rPr lang="fi-FI" sz="8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800" b="1" dirty="0" err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care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655B4A66075FA4EA30975A71E36CD12" ma:contentTypeVersion="3" ma:contentTypeDescription="Luo uusi asiakirja." ma:contentTypeScope="" ma:versionID="db7b40a2486b260327d03583545bbaee">
  <xsd:schema xmlns:xsd="http://www.w3.org/2001/XMLSchema" xmlns:xs="http://www.w3.org/2001/XMLSchema" xmlns:p="http://schemas.microsoft.com/office/2006/metadata/properties" xmlns:ns2="6f9a3fb5-160c-4536-b0a7-7dc5b8270418" targetNamespace="http://schemas.microsoft.com/office/2006/metadata/properties" ma:root="true" ma:fieldsID="9fd83d1e561690523c6ce6926e0a85cc" ns2:_="">
    <xsd:import namespace="6f9a3fb5-160c-4536-b0a7-7dc5b82704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a3fb5-160c-4536-b0a7-7dc5b82704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6f9a3fb5-160c-4536-b0a7-7dc5b827041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CB04353-EE86-4455-B059-1AECFDBB66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9a3fb5-160c-4536-b0a7-7dc5b82704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1293</TotalTime>
  <Words>184</Words>
  <Application>Microsoft Office PowerPoint</Application>
  <PresentationFormat>Mukautettu</PresentationFormat>
  <Paragraphs>30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Bachelor of Health Care (UAS), Dental Hygienist 210 cr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Petteri Alanko</dc:creator>
  <cp:lastModifiedBy>Tiina Holopainen</cp:lastModifiedBy>
  <cp:revision>16</cp:revision>
  <dcterms:created xsi:type="dcterms:W3CDTF">2017-09-20T15:00:41Z</dcterms:created>
  <dcterms:modified xsi:type="dcterms:W3CDTF">2023-10-06T10:28:18Z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0x010100D655B4A66075FA4EA30975A71E36CD12</vt:lpwstr>
  </property>
</Properties>
</file>