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57" autoAdjust="0"/>
  </p:normalViewPr>
  <p:slideViewPr>
    <p:cSldViewPr>
      <p:cViewPr>
        <p:scale>
          <a:sx n="60" d="100"/>
          <a:sy n="60" d="100"/>
        </p:scale>
        <p:origin x="1724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 Arrow 49"/>
          <p:cNvSpPr/>
          <p:nvPr/>
        </p:nvSpPr>
        <p:spPr>
          <a:xfrm>
            <a:off x="3612884" y="3083427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Up Arrow 49"/>
          <p:cNvSpPr/>
          <p:nvPr/>
        </p:nvSpPr>
        <p:spPr>
          <a:xfrm>
            <a:off x="5972727" y="3062813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44506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Röntgenhoitaja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6700"/>
              </a:lnSpc>
            </a:pP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Ammattiin</a:t>
            </a:r>
            <a:r>
              <a:rPr lang="en-US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endParaRPr lang="en-US" sz="1150" b="1" spc="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6700"/>
              </a:lnSpc>
            </a:pP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94029" cy="70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Ammattiosaa-misen</a:t>
            </a:r>
            <a:r>
              <a:rPr lang="en-US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soveltaminen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Ammattiosaa-misen</a:t>
            </a:r>
            <a:r>
              <a:rPr lang="en-US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</a:t>
            </a:r>
            <a:r>
              <a:rPr lang="en-US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178425" cy="7038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b="1" spc="5" dirty="0" err="1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Ammattiosaa-misen</a:t>
            </a:r>
            <a:r>
              <a:rPr lang="en-US" sz="1150" b="1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syventäminen</a:t>
            </a:r>
            <a:r>
              <a:rPr sz="1150" b="1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b="1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38402" y="3971367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69326" y="590790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748055" y="782690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81999" y="5084523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74709" y="2514503"/>
            <a:ext cx="2105471" cy="543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Radiografia- ja sädehoitotyön menetelmien syventäminen ja kehittäminen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66046" y="2514502"/>
            <a:ext cx="2074196" cy="523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syventävä harjoittelu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703051" y="3290972"/>
            <a:ext cx="4437191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212810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edistävä  harjoittelu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66046" y="4549775"/>
            <a:ext cx="207419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Asiantuntijuus ja näyttöön perustuva toiminta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2147606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Sädehoitotyö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Angiografiatutkimukset ja </a:t>
            </a:r>
            <a:r>
              <a:rPr lang="fi-FI" sz="8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kuvantaohjatut</a:t>
            </a:r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toimenpiteet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69262" y="6504974"/>
            <a:ext cx="203605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Ammattitaitoa edistävä  harjoittelu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232792"/>
            <a:ext cx="446194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Diagnostiset kuvantamismenetelmät (tietokonetomografia-, ultraääni-, magneetti- ja isotooppitutkimukset). Säteilysuojelu. 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Ammatillinen eettinen toiminta ja viestintä 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095387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Röntgentutkimukset teoriassa ja harjoittelu käytännössä sekä potilaan kohtaaminen ja hoitaminen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Kuvantamisen ja säteilysuojelun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937944" y="6971931"/>
            <a:ext cx="3748606" cy="28833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Radiografia- ja sädehoitotyön menetelmien osaaminen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09" y="5252281"/>
            <a:ext cx="44655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Diagnostiset kuvantamismenetelmät (mammografiatutkimukset, lasten kuvantaminen, röntgenkuvan kriittinen arviointi) 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937944" y="4993544"/>
            <a:ext cx="3748606" cy="30541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Radiografia- ja sädehoitotyön menetelmien osaamisen syventäminen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NotebookLocked xmlns="fa3e31c5-aa0f-472a-89eb-8bd66a797c81" xsi:nil="true"/>
    <Invited_Members xmlns="fa3e31c5-aa0f-472a-89eb-8bd66a797c81" xsi:nil="true"/>
    <Member_Groups xmlns="fa3e31c5-aa0f-472a-89eb-8bd66a797c81">
      <UserInfo>
        <DisplayName/>
        <AccountId xsi:nil="true"/>
        <AccountType/>
      </UserInfo>
    </Member_Groups>
    <FolderType xmlns="fa3e31c5-aa0f-472a-89eb-8bd66a797c81" xsi:nil="true"/>
    <Is_Collaboration_Space_Locked xmlns="fa3e31c5-aa0f-472a-89eb-8bd66a797c81" xsi:nil="true"/>
    <Members xmlns="fa3e31c5-aa0f-472a-89eb-8bd66a797c81">
      <UserInfo>
        <DisplayName/>
        <AccountId xsi:nil="true"/>
        <AccountType/>
      </UserInfo>
    </Members>
    <Self_Registration_Enabled xmlns="fa3e31c5-aa0f-472a-89eb-8bd66a797c81" xsi:nil="true"/>
    <Has_Leaders_Only_SectionGroup xmlns="fa3e31c5-aa0f-472a-89eb-8bd66a797c81" xsi:nil="true"/>
    <CultureName xmlns="fa3e31c5-aa0f-472a-89eb-8bd66a797c81" xsi:nil="true"/>
    <Leaders xmlns="fa3e31c5-aa0f-472a-89eb-8bd66a797c81">
      <UserInfo>
        <DisplayName/>
        <AccountId xsi:nil="true"/>
        <AccountType/>
      </UserInfo>
    </Leaders>
    <TeamsChannelId xmlns="fa3e31c5-aa0f-472a-89eb-8bd66a797c81" xsi:nil="true"/>
    <Invited_Leaders xmlns="fa3e31c5-aa0f-472a-89eb-8bd66a797c81" xsi:nil="true"/>
    <Templates xmlns="fa3e31c5-aa0f-472a-89eb-8bd66a797c81" xsi:nil="true"/>
    <NotebookType xmlns="fa3e31c5-aa0f-472a-89eb-8bd66a797c81" xsi:nil="true"/>
    <AppVersion xmlns="fa3e31c5-aa0f-472a-89eb-8bd66a797c81" xsi:nil="true"/>
    <LMS_Mappings xmlns="fa3e31c5-aa0f-472a-89eb-8bd66a797c81" xsi:nil="true"/>
    <DefaultSectionNames xmlns="fa3e31c5-aa0f-472a-89eb-8bd66a797c81" xsi:nil="true"/>
    <Math_Settings xmlns="fa3e31c5-aa0f-472a-89eb-8bd66a797c81" xsi:nil="true"/>
    <Owner xmlns="fa3e31c5-aa0f-472a-89eb-8bd66a797c81">
      <UserInfo>
        <DisplayName/>
        <AccountId xsi:nil="true"/>
        <AccountType/>
      </UserInfo>
    </Owner>
    <Distribution_Groups xmlns="fa3e31c5-aa0f-472a-89eb-8bd66a797c81" xsi:nil="true"/>
    <TaxCatchAll xmlns="651fd78d-1df7-4a2c-bb10-fb119189f473" xsi:nil="true"/>
    <lcf76f155ced4ddcb4097134ff3c332f xmlns="fa3e31c5-aa0f-472a-89eb-8bd66a797c81">
      <Terms xmlns="http://schemas.microsoft.com/office/infopath/2007/PartnerControls"/>
    </lcf76f155ced4ddcb4097134ff3c332f>
    <SharedWithUsers xmlns="651fd78d-1df7-4a2c-bb10-fb119189f473">
      <UserInfo>
        <DisplayName>Niina Kärnä</DisplayName>
        <AccountId>20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566740F21EA3C4AAA9D2A37694A6BBC" ma:contentTypeVersion="36" ma:contentTypeDescription="Luo uusi asiakirja." ma:contentTypeScope="" ma:versionID="45f815826b966f039b9635a0f09ffa38">
  <xsd:schema xmlns:xsd="http://www.w3.org/2001/XMLSchema" xmlns:xs="http://www.w3.org/2001/XMLSchema" xmlns:p="http://schemas.microsoft.com/office/2006/metadata/properties" xmlns:ns2="fa3e31c5-aa0f-472a-89eb-8bd66a797c81" xmlns:ns3="651fd78d-1df7-4a2c-bb10-fb119189f473" targetNamespace="http://schemas.microsoft.com/office/2006/metadata/properties" ma:root="true" ma:fieldsID="61d4f86633878c529f0f3a71d50fcd8a" ns2:_="" ns3:_="">
    <xsd:import namespace="fa3e31c5-aa0f-472a-89eb-8bd66a797c81"/>
    <xsd:import namespace="651fd78d-1df7-4a2c-bb10-fb119189f473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e31c5-aa0f-472a-89eb-8bd66a797c8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1fd78d-1df7-4a2c-bb10-fb119189f473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41" nillable="true" ma:displayName="Taxonomy Catch All Column" ma:hidden="true" ma:list="{6923cb6b-56bf-47b0-acbe-840b6c72fcc7}" ma:internalName="TaxCatchAll" ma:showField="CatchAllData" ma:web="651fd78d-1df7-4a2c-bb10-fb119189f4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651fd78d-1df7-4a2c-bb10-fb119189f473"/>
    <ds:schemaRef ds:uri="http://purl.org/dc/terms/"/>
    <ds:schemaRef ds:uri="http://schemas.openxmlformats.org/package/2006/metadata/core-properties"/>
    <ds:schemaRef ds:uri="fa3e31c5-aa0f-472a-89eb-8bd66a797c8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4050FE-AD09-4D02-99CD-B89B45A1F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3e31c5-aa0f-472a-89eb-8bd66a797c81"/>
    <ds:schemaRef ds:uri="651fd78d-1df7-4a2c-bb10-fb119189f4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1467</TotalTime>
  <Words>109</Words>
  <Application>Microsoft Office PowerPoint</Application>
  <PresentationFormat>Mukautettu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Röntgenhoitaja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36</cp:revision>
  <dcterms:created xsi:type="dcterms:W3CDTF">2017-09-20T15:00:41Z</dcterms:created>
  <dcterms:modified xsi:type="dcterms:W3CDTF">2022-11-03T10:39:18Z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0x010100A566740F21EA3C4AAA9D2A37694A6BBC</vt:lpwstr>
  </property>
  <property fmtid="{D5CDD505-2E9C-101B-9397-08002B2CF9AE}" pid="5" name="MediaServiceImageTags">
    <vt:lpwstr/>
  </property>
</Properties>
</file>