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F73AE-ED32-42C9-364D-EB2C8ECC800F}" v="1" dt="2022-06-19T06:05:51.4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aloitus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syksyisin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5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7"/>
            <a:ext cx="4631848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 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53788" y="6456666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Lasten, nuorten ja perheiden 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32276" y="5006974"/>
            <a:ext cx="4164475" cy="217405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6"/>
            <a:ext cx="4170222" cy="26726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a2f41a69-bbcc-4550-8070-38b19bf27690"/>
    <ds:schemaRef ds:uri="729cc334-cccb-49ad-ac57-bc384714c60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108</Words>
  <Application>Microsoft Office PowerPoint</Application>
  <PresentationFormat>Mukautettu</PresentationFormat>
  <Paragraphs>36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(aloitus syksyisin)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Taina Moilanen</dc:creator>
  <cp:lastModifiedBy>Taina Moilanen</cp:lastModifiedBy>
  <cp:revision>4</cp:revision>
  <dcterms:created xsi:type="dcterms:W3CDTF">2017-09-20T15:00:41Z</dcterms:created>
  <dcterms:modified xsi:type="dcterms:W3CDTF">2024-01-17T08:57:42Z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