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F73AE-ED32-42C9-364D-EB2C8ECC800F}" v="1" dt="2022-06-19T06:05:51.4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4">
            <a:extLst>
              <a:ext uri="{FF2B5EF4-FFF2-40B4-BE49-F238E27FC236}">
                <a16:creationId xmlns:a16="http://schemas.microsoft.com/office/drawing/2014/main" id="{8B0A83E6-7FB9-FAC6-3230-BAB9312B9896}"/>
              </a:ext>
            </a:extLst>
          </p:cNvPr>
          <p:cNvSpPr/>
          <p:nvPr/>
        </p:nvSpPr>
        <p:spPr>
          <a:xfrm>
            <a:off x="2604359" y="3429526"/>
            <a:ext cx="4631848" cy="428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hoitotyön asiantuntijuutta</a:t>
            </a:r>
          </a:p>
        </p:txBody>
      </p:sp>
      <p:sp>
        <p:nvSpPr>
          <p:cNvPr id="4" name="Rectangle 73">
            <a:extLst>
              <a:ext uri="{FF2B5EF4-FFF2-40B4-BE49-F238E27FC236}">
                <a16:creationId xmlns:a16="http://schemas.microsoft.com/office/drawing/2014/main" id="{9E5A16EB-DB37-6293-8496-FAE7B21AA539}"/>
              </a:ext>
            </a:extLst>
          </p:cNvPr>
          <p:cNvSpPr/>
          <p:nvPr/>
        </p:nvSpPr>
        <p:spPr>
          <a:xfrm>
            <a:off x="2600110" y="7234853"/>
            <a:ext cx="133541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Oppimisen taidot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326" y="766789"/>
            <a:ext cx="6860883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monimuotototeutus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lähihoitajille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-15" dirty="0" err="1">
                <a:latin typeface="Verdana"/>
                <a:ea typeface="Verdana"/>
                <a:cs typeface="Tahoma"/>
              </a:rPr>
              <a:t>Aiemmin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hankittu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osaaminen</a:t>
            </a:r>
            <a:endParaRPr lang="en-GB" sz="1150" b="1" spc="-15" dirty="0">
              <a:latin typeface="Verdana"/>
              <a:ea typeface="Verdan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54624" cy="10244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Ammattikuvan luominen ja 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43409" y="2578579"/>
            <a:ext cx="2286038" cy="5212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50552" y="2570406"/>
            <a:ext cx="2176422" cy="536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999568" y="5276252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43409" y="5264035"/>
            <a:ext cx="218999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4511208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764696" y="6456666"/>
            <a:ext cx="1445061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00108" y="6477090"/>
            <a:ext cx="1335415" cy="536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729079" y="7214609"/>
            <a:ext cx="148067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isätautia</a:t>
            </a:r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sairastavan hoitotyö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5962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Hoitotyön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perustason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tietoperusta</a:t>
            </a:r>
            <a:endParaRPr lang="fi-FI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5962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Suoritettu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</a:t>
            </a:r>
            <a:r>
              <a:rPr lang="qaa-Latn-001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ähihoita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tutkinto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989877" y="4496949"/>
            <a:ext cx="2229572" cy="556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4063936" y="7211896"/>
            <a:ext cx="1565271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Hoitotyön osaamisen perusteet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832276" y="5052991"/>
            <a:ext cx="4164475" cy="26384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49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902685" y="3060026"/>
            <a:ext cx="4131832" cy="44427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  <p:sp>
        <p:nvSpPr>
          <p:cNvPr id="3" name="Rectangle 73">
            <a:extLst>
              <a:ext uri="{FF2B5EF4-FFF2-40B4-BE49-F238E27FC236}">
                <a16:creationId xmlns:a16="http://schemas.microsoft.com/office/drawing/2014/main" id="{A55ECA02-1AB2-997E-EB8E-6A02B5E99839}"/>
              </a:ext>
            </a:extLst>
          </p:cNvPr>
          <p:cNvSpPr/>
          <p:nvPr/>
        </p:nvSpPr>
        <p:spPr>
          <a:xfrm>
            <a:off x="4063936" y="6470815"/>
            <a:ext cx="1565271" cy="426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108</Words>
  <Application>Microsoft Office PowerPoint</Application>
  <PresentationFormat>Mukautettu</PresentationFormat>
  <Paragraphs>39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(monimuotototeutus lähihoitajille)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Taina Moilanen</dc:creator>
  <cp:lastModifiedBy>Taina Moilanen</cp:lastModifiedBy>
  <cp:revision>8</cp:revision>
  <dcterms:created xsi:type="dcterms:W3CDTF">2017-09-20T15:00:41Z</dcterms:created>
  <dcterms:modified xsi:type="dcterms:W3CDTF">2023-11-22T11:42:25Z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