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23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22555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Bioanalyytikko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71718" y="392206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73144" y="5917433"/>
            <a:ext cx="448264" cy="422592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73144" y="782044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2"/>
            <a:ext cx="2113224" cy="637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arviointi ja kehittäminen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38670" y="2514502"/>
            <a:ext cx="1945196" cy="622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Osaamisen soveltaminen erikoisalalla</a:t>
            </a:r>
            <a:b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Ammattitaitoa syventävä harjoittelu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74710" y="3281857"/>
            <a:ext cx="440915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0175" y="4507461"/>
            <a:ext cx="1900872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Laboratoriotutkimusten itsenäinen suorittaminen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Erikoisalaosaamisen syventäminen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89572" y="4516641"/>
            <a:ext cx="200157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Ammattitaitoa edistävä harjoittelu</a:t>
            </a:r>
            <a:b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laboratoriotutkimusprosessin kokonaisvaltainen hallinta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1894" y="6933024"/>
            <a:ext cx="1772040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Erikoisalakohtainen menetelmä- ja tutkimusosaaminen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60758" y="6933023"/>
            <a:ext cx="1900872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Laboratoriotutkimus-prosessin mukaiseen toimintaan harjaantuminen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587779" y="8359315"/>
            <a:ext cx="1945668" cy="5014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Preanalyyttiseen vaiheeseen perehtyminen</a:t>
            </a:r>
          </a:p>
          <a:p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Asiakkaiden ohjaamisen ja näytteenoton oppiminen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587778" y="9010012"/>
            <a:ext cx="1923270" cy="627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laboratoriotyöhön, vastuulliseen työskentelyyn ja laatuun perehtyminen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105150" y="6415909"/>
            <a:ext cx="3429000" cy="3521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laboratoriotyöhön harjaantuminen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203038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/>
              <a:t>Asiantuntijuus ja näyttöön perustuva </a:t>
            </a:r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Asiantuntijuus ja näyttöön perustuva toiminta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257550" y="5018075"/>
            <a:ext cx="3276600" cy="2881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osaamisen syventäminen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5351934" y="8433846"/>
            <a:ext cx="180969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800" b="1" dirty="0">
                <a:latin typeface="Verdana" panose="020B0604030504040204" pitchFamily="34" charset="0"/>
                <a:ea typeface="Verdana" panose="020B0604030504040204" pitchFamily="34" charset="0"/>
              </a:rPr>
              <a:t>Oppimisen reflektointi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289572" y="8860750"/>
            <a:ext cx="1923270" cy="84183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i-FI" sz="8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iestintä ja </a:t>
            </a:r>
            <a:b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ammattieettinen toiminta Korkeakouluopiskelutaidot ja toimintaympäristö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248149" y="8658517"/>
            <a:ext cx="1491153" cy="507831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Kliiniseen laboratoriotyöhön perehtyminen</a:t>
            </a:r>
            <a:endParaRPr lang="en-US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</TotalTime>
  <Words>107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Bioanalyytikko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Sanna Kolehmainen</cp:lastModifiedBy>
  <cp:revision>23</cp:revision>
  <dcterms:created xsi:type="dcterms:W3CDTF">2017-09-20T15:00:41Z</dcterms:created>
  <dcterms:modified xsi:type="dcterms:W3CDTF">2023-10-03T08:22:07Z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