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>
            <a:extLst>
              <a:ext uri="{FF2B5EF4-FFF2-40B4-BE49-F238E27FC236}">
                <a16:creationId xmlns:a16="http://schemas.microsoft.com/office/drawing/2014/main" id="{A55ECA02-1AB2-997E-EB8E-6A02B5E99839}"/>
              </a:ext>
            </a:extLst>
          </p:cNvPr>
          <p:cNvSpPr/>
          <p:nvPr/>
        </p:nvSpPr>
        <p:spPr>
          <a:xfrm>
            <a:off x="2613524" y="6485720"/>
            <a:ext cx="2219880" cy="764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osaaminen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Tietoperusta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Eettinen toiminta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orientoiva harjoittelu  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Sosionomi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-15" dirty="0" err="1">
                <a:latin typeface="Verdana"/>
                <a:ea typeface="Verdana"/>
                <a:cs typeface="Tahoma"/>
              </a:rPr>
              <a:t>Aiemmin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hankittu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osaaminen</a:t>
            </a:r>
            <a:endParaRPr lang="en-GB" sz="1150" b="1" spc="-15" dirty="0">
              <a:latin typeface="Verdana"/>
              <a:ea typeface="Verdan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3" y="3137268"/>
            <a:ext cx="4619769" cy="655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 ammatillinen harjoittelu 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13523" y="5287637"/>
            <a:ext cx="4605925" cy="477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tietoperustan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</a:t>
            </a:r>
            <a:endParaRPr lang="en-US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toimintaympäristön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moninaisuus</a:t>
            </a:r>
            <a:endParaRPr lang="en-US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4511208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Sosiaaliohjauk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seen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suuntaava osaaja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61847" y="6464099"/>
            <a:ext cx="2157601" cy="785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Asiakaslähtöiset työmenetelmät ja sosiaalipalvelut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menetelmäharjoittelu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Työn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kautta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hankittu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aikaisempi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osaaminen</a:t>
            </a:r>
            <a:endParaRPr lang="fi-FI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Suoritettu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perustutkinto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61847" y="4489925"/>
            <a:ext cx="2157601" cy="563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Varhaiskasvatukseen suuntaava osaaja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751165" y="4968857"/>
            <a:ext cx="4245586" cy="34040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 asiantuntijuuden kehittäminen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7188338"/>
            <a:ext cx="4170222" cy="50143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Asiakkaan ja ryhmien ohjaus ja sosiaalinen tuki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662781" y="2534742"/>
            <a:ext cx="4497718" cy="73719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Kriittinen yhteiskuntaosaaminen,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86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Sosionomi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Taina Moilanen</dc:creator>
  <cp:lastModifiedBy>Taina Moilanen</cp:lastModifiedBy>
  <cp:revision>7</cp:revision>
  <dcterms:created xsi:type="dcterms:W3CDTF">2017-09-20T15:00:41Z</dcterms:created>
  <dcterms:modified xsi:type="dcterms:W3CDTF">2023-11-22T12:22:58Z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