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624" y="-1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Yksilön, yhteisön ja kansanterveyden edistäminen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Terveydenhoitajatyön kehittäminen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6"/>
            <a:ext cx="4631848" cy="551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Terveydenhoitajan asiantuntijuuden kehittyminen ja 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Terveydenhoitajan itsenäinen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00350" y="5006974"/>
            <a:ext cx="4164475" cy="31995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opinnäytetyö, terveydenhoitajatyön ammattiopinnot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a2f41a69-bbcc-4550-8070-38b19bf27690"/>
    <ds:schemaRef ds:uri="729cc334-cccb-49ad-ac57-bc384714c602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3829</TotalTime>
  <Words>119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Terveydenhoitaja (AMK),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Pauliina Rissanen</cp:lastModifiedBy>
  <cp:revision>49</cp:revision>
  <dcterms:created xsi:type="dcterms:W3CDTF">2017-09-20T15:00:41Z</dcterms:created>
  <dcterms:modified xsi:type="dcterms:W3CDTF">2022-08-18T09:18:16Z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