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keväisin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729cc334-cccb-49ad-ac57-bc384714c602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3578</TotalTime>
  <Words>107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keväisin)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49</cp:revision>
  <dcterms:created xsi:type="dcterms:W3CDTF">2017-09-20T15:00:41Z</dcterms:created>
  <dcterms:modified xsi:type="dcterms:W3CDTF">2022-08-17T10:44:19Z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