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2994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6278" y="766789"/>
            <a:ext cx="6134659" cy="923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Kätilö (AMK),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r>
              <a:rPr lang="fi-FI"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70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b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</a:br>
            <a:endParaRPr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73529" y="8269580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5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Ammattikuvan luominen</a:t>
            </a:r>
          </a:p>
          <a:p>
            <a:pPr algn="just">
              <a:lnSpc>
                <a:spcPct val="106700"/>
              </a:lnSpc>
            </a:pP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1" y="2398496"/>
            <a:ext cx="1950998" cy="1607136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07326" y="2704972"/>
            <a:ext cx="1073823" cy="7689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36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r>
              <a:rPr lang="fi-FI" sz="36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-5</a:t>
            </a:r>
            <a:endParaRPr sz="36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352550" y="2801153"/>
            <a:ext cx="889450" cy="857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90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</a:t>
            </a: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0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705315" y="395155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705315" y="5877320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746153" y="784698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13524" y="2471904"/>
            <a:ext cx="2286038" cy="5924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Yksilön ja perheiden terveyden edistäminen 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079727" y="2476560"/>
            <a:ext cx="2152345" cy="6305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Näyttöön perustuva toiminta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Kätilötyön kehittäminen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613523" y="3281856"/>
            <a:ext cx="4631848" cy="5515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Kätilötyön asiantuntijuuden  kehittyminen ja jatkuva oppiminen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Kätilötyön itsenäinen toiminta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13523" y="4554407"/>
            <a:ext cx="22198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Tutkimusmenetelmät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kehittäminen  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087772" y="4549775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Sairaanhoitajan osaamisen näyttö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613523" y="5252281"/>
            <a:ext cx="2219880" cy="5299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Potilaan tilan arviointi, hoito ja ohjaaminen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089404" y="6479838"/>
            <a:ext cx="2155969" cy="5346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Lasten, nuorten ja perheiden hoitotyö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13523" y="6489815"/>
            <a:ext cx="2219880" cy="499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Lääkehoito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087773" y="7187690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Mielenterveys- ja päihdetyö 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613523" y="8426334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osaamisen perusteet, sisätautia sairastavan hoitotyö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Hoitaminen ilmiönä 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613523" y="9051373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tietoperusta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Oppimaan oppiminen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087772" y="5266649"/>
            <a:ext cx="2157601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Toimintakyvyn arviointi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Kotihoito ja ikääntyvän hoitotyö</a:t>
            </a:r>
          </a:p>
          <a:p>
            <a:pPr algn="ctr"/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Rectangle 72"/>
          <p:cNvSpPr/>
          <p:nvPr/>
        </p:nvSpPr>
        <p:spPr>
          <a:xfrm>
            <a:off x="2613523" y="7187690"/>
            <a:ext cx="2219880" cy="512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Perioperatiivinen hoitotyö  </a:t>
            </a:r>
          </a:p>
        </p:txBody>
      </p:sp>
      <p:sp>
        <p:nvSpPr>
          <p:cNvPr id="44" name="Rectangle 69"/>
          <p:cNvSpPr/>
          <p:nvPr/>
        </p:nvSpPr>
        <p:spPr>
          <a:xfrm>
            <a:off x="2800350" y="5006974"/>
            <a:ext cx="4164475" cy="319950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asiantuntijuuden kehittäminen, opinnäytetyö,  ammattiopinnot</a:t>
            </a:r>
          </a:p>
        </p:txBody>
      </p:sp>
      <p:sp>
        <p:nvSpPr>
          <p:cNvPr id="46" name="Rectangle 69"/>
          <p:cNvSpPr/>
          <p:nvPr/>
        </p:nvSpPr>
        <p:spPr>
          <a:xfrm>
            <a:off x="2826529" y="6911975"/>
            <a:ext cx="4170222" cy="33043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asiantuntijuuden </a:t>
            </a:r>
          </a:p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vahvistaminen ja laajentaminen</a:t>
            </a:r>
          </a:p>
        </p:txBody>
      </p:sp>
      <p:sp>
        <p:nvSpPr>
          <p:cNvPr id="47" name="Rectangle 69"/>
          <p:cNvSpPr/>
          <p:nvPr/>
        </p:nvSpPr>
        <p:spPr>
          <a:xfrm>
            <a:off x="2817324" y="2999755"/>
            <a:ext cx="4164475" cy="36584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osaamisen arviointi ja kehittäminen, työyhteisö- ja esimiestaidot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282B8C9FFAC6D4BA97D9C4E24BBE54A" ma:contentTypeVersion="14" ma:contentTypeDescription="Luo uusi asiakirja." ma:contentTypeScope="" ma:versionID="6c9a6ed289f8e3314cc99af5322f4b3c">
  <xsd:schema xmlns:xsd="http://www.w3.org/2001/XMLSchema" xmlns:xs="http://www.w3.org/2001/XMLSchema" xmlns:p="http://schemas.microsoft.com/office/2006/metadata/properties" xmlns:ns3="729cc334-cccb-49ad-ac57-bc384714c602" xmlns:ns4="a2f41a69-bbcc-4550-8070-38b19bf27690" targetNamespace="http://schemas.microsoft.com/office/2006/metadata/properties" ma:root="true" ma:fieldsID="808df9d9ee478fbc0ca1456af410b44f" ns3:_="" ns4:_="">
    <xsd:import namespace="729cc334-cccb-49ad-ac57-bc384714c602"/>
    <xsd:import namespace="a2f41a69-bbcc-4550-8070-38b19bf2769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9cc334-cccb-49ad-ac57-bc384714c60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f41a69-bbcc-4550-8070-38b19bf276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E49387E-3F7D-4063-8321-CE42B75098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9cc334-cccb-49ad-ac57-bc384714c602"/>
    <ds:schemaRef ds:uri="a2f41a69-bbcc-4550-8070-38b19bf276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88FD6CB-0D28-47E3-8C3C-ADFDB9D82837}">
  <ds:schemaRefs>
    <ds:schemaRef ds:uri="http://schemas.microsoft.com/office/infopath/2007/PartnerControls"/>
    <ds:schemaRef ds:uri="729cc334-cccb-49ad-ac57-bc384714c602"/>
    <ds:schemaRef ds:uri="http://purl.org/dc/terms/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a2f41a69-bbcc-4550-8070-38b19bf27690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3845</TotalTime>
  <Words>118</Words>
  <Application>Microsoft Office PowerPoint</Application>
  <PresentationFormat>Mukautettu</PresentationFormat>
  <Paragraphs>37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Verdana</vt:lpstr>
      <vt:lpstr>Office Theme</vt:lpstr>
      <vt:lpstr>Kätilö (AMK), 270 op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Petteri Alanko</dc:creator>
  <cp:lastModifiedBy>Taina Moilanen</cp:lastModifiedBy>
  <cp:revision>52</cp:revision>
  <dcterms:created xsi:type="dcterms:W3CDTF">2017-09-20T15:00:41Z</dcterms:created>
  <dcterms:modified xsi:type="dcterms:W3CDTF">2022-08-30T06:38:29Z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0x0101003282B8C9FFAC6D4BA97D9C4E24BBE54A</vt:lpwstr>
  </property>
</Properties>
</file>