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99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3098" y="936392"/>
            <a:ext cx="533400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Suuhygienisti (AMK) </a:t>
            </a:r>
            <a:r>
              <a:rPr spc="-9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lang="fi-FI"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2992446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4" y="298734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4610274" y="5949059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4603924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5" y="2514503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Analyyttinen ja kehittävä suun terveydenhoidon ammattilainen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154410" y="2514503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Suun terveyttä edistävän toiminnan osaaja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358877" y="3281857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Työelämälähtöinen tutkimus- tai kehittämistyö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Syventävät ammattiopinnot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8" y="455440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 suun terveydenhuollon organisaatioissa tai kansainvälisessä vaihdossa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239371" y="4549775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 sosiaali- ja terveysalan eri yksiköissä sekä kolmannella sektorilla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74710" y="525228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Kuntouttava suun terveydenhoitotyö, harjoittelu PSSHP:n opetusklinikalla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 virtuaalivastaanotolla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57535" y="647767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Perheen suun terveydenhoitotyö, harjoittelu PSSHP:n opetusklinikalla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Asiakasta osallistavat ja digitaaliset ohjausmenetelmät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257535" y="715171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Parodontologinen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(hampaan kiinnityskudossairaudet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) suun terveydenhoitotyö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97584" y="8459713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Kariologinen (hampaan kovakudos- ja infektiosairaudet)  suun terveydenhoitotyö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Suun terveydenhoitotyön ja suun terveyttä edistävän osaamisen tietoperusta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441137" y="6517056"/>
            <a:ext cx="863678" cy="108072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Eri ikäisten suun terveyttä edistävä toiminta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260758" y="52587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Erityisryhmiin kuuluvien asiakkaiden suun terveydenhoito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443198" y="4599402"/>
            <a:ext cx="863678" cy="1101381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Asiakas-lähtöinen suun terveyden-hoitotyö</a:t>
            </a:r>
          </a:p>
          <a:p>
            <a:pPr algn="ctr"/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F78BC6AD432B949A48D454618A39391" ma:contentTypeVersion="2" ma:contentTypeDescription="Luo uusi asiakirja." ma:contentTypeScope="" ma:versionID="9afb64036c0a9b5cb482b7a64f8f0424">
  <xsd:schema xmlns:xsd="http://www.w3.org/2001/XMLSchema" xmlns:xs="http://www.w3.org/2001/XMLSchema" xmlns:p="http://schemas.microsoft.com/office/2006/metadata/properties" xmlns:ns2="e2489db7-d8b8-4042-b507-32c12fe151f5" targetNamespace="http://schemas.microsoft.com/office/2006/metadata/properties" ma:root="true" ma:fieldsID="b08a54ebed0a4e54cf8ffc38eca67728" ns2:_="">
    <xsd:import namespace="e2489db7-d8b8-4042-b507-32c12fe151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489db7-d8b8-4042-b507-32c12fe151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microsoft.com/office/2006/metadata/properties"/>
    <ds:schemaRef ds:uri="e2489db7-d8b8-4042-b507-32c12fe151f5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867A95-A327-43CC-8CE8-4D703D20A4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489db7-d8b8-4042-b507-32c12fe151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1460</TotalTime>
  <Words>127</Words>
  <Application>Microsoft Office PowerPoint</Application>
  <PresentationFormat>Mukautettu</PresentationFormat>
  <Paragraphs>29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Suuhygienisti (AMK) 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Suuhygienisti 210 OP</dc:title>
  <dc:creator>Petteri Alanko</dc:creator>
  <cp:lastModifiedBy>Taina Moilanen</cp:lastModifiedBy>
  <cp:revision>28</cp:revision>
  <dcterms:created xsi:type="dcterms:W3CDTF">2017-09-20T15:00:41Z</dcterms:created>
  <dcterms:modified xsi:type="dcterms:W3CDTF">2022-10-11T10:28:35Z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0x0101006F78BC6AD432B949A48D454618A39391</vt:lpwstr>
  </property>
</Properties>
</file>