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920" y="702194"/>
            <a:ext cx="574858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 of Health Care (UAS), </a:t>
            </a:r>
            <a:br>
              <a:rPr lang="en-GB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Dental</a:t>
            </a: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Hygienist</a:t>
            </a: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pc="-1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0043" y="8298703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757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Familiarization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</a:t>
            </a:r>
            <a:endParaRPr lang="fi-FI" sz="1150" b="1" spc="-3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6700"/>
              </a:lnSpc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0043" y="2379369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Application of Knowledge and Skills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GB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en-GB" sz="1150" b="1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Professional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1150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fi-FI" sz="1150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Professional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Skills</a:t>
            </a:r>
            <a:endParaRPr lang="fi-FI" sz="1150" b="1" spc="-25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40"/>
              </a:lnSpc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fi-FI" sz="1150" spc="5" dirty="0" err="1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Analytical and developmental oral health care professional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 in oral health promotion activities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Oral Health Care Expertise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Working-life oriented R&amp;D work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Optional 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 studies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Internship: Oral health care an organisation in the field/foreign exchange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 in different social and health care units and in the third sector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Rehabilitative oral health care: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in dental clinic of the Hospital District of Northern Savo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in a virtual dental clinic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of families: internship in dental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clinic of the Hospital District of Northern Savo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Digital and participatory methods in oral self- care counselling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Periodontal oral health care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Cariological Oral Health Care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oral health care  and oral health promotion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63652" y="6517099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among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patients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ages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for clients with special needs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Client-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oral health care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5" ma:contentTypeDescription="Luo uusi asiakirja." ma:contentTypeScope="" ma:versionID="3e8246240b9a187ae1e4a25e1ab67e42">
  <xsd:schema xmlns:xsd="http://www.w3.org/2001/XMLSchema" xmlns:xs="http://www.w3.org/2001/XMLSchema" xmlns:p="http://schemas.microsoft.com/office/2006/metadata/properties" xmlns:ns3="f801d8bc-9448-440c-9ced-e1079bb7fcf3" xmlns:ns4="4c2597ca-8c4a-4f98-867c-f47c89b16acf" targetNamespace="http://schemas.microsoft.com/office/2006/metadata/properties" ma:root="true" ma:fieldsID="c86b2d2f27839b49f70f6d8991eb4c9f" ns3:_="" ns4:_="">
    <xsd:import namespace="f801d8bc-9448-440c-9ced-e1079bb7fcf3"/>
    <xsd:import namespace="4c2597ca-8c4a-4f98-867c-f47c89b16ac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E2AC40-E599-4CB2-9105-03499CD08A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01d8bc-9448-440c-9ced-e1079bb7fcf3"/>
    <ds:schemaRef ds:uri="4c2597ca-8c4a-4f98-867c-f47c89b16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c2597ca-8c4a-4f98-867c-f47c89b16acf"/>
    <ds:schemaRef ds:uri="http://purl.org/dc/elements/1.1/"/>
    <ds:schemaRef ds:uri="http://schemas.microsoft.com/office/2006/metadata/properties"/>
    <ds:schemaRef ds:uri="http://schemas.microsoft.com/office/infopath/2007/PartnerControls"/>
    <ds:schemaRef ds:uri="f801d8bc-9448-440c-9ced-e1079bb7fcf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179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Bachelor of Health Care (UAS),  Dental Hygienist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Themes</dc:title>
  <dc:creator>Petteri Alanko</dc:creator>
  <cp:lastModifiedBy>Taina Moilanen</cp:lastModifiedBy>
  <cp:revision>38</cp:revision>
  <dcterms:created xsi:type="dcterms:W3CDTF">2017-09-20T15:00:41Z</dcterms:created>
  <dcterms:modified xsi:type="dcterms:W3CDTF">2022-12-01T11:40:18Z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