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F73AE-ED32-42C9-364D-EB2C8ECC800F}" v="1" dt="2022-06-19T06:05:51.4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syksyisin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53788" y="6456666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Lasten, nuorten ja perheiden 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6"/>
            <a:ext cx="4170222" cy="26726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esimiestaidot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108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syksyisin)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Taina Moilanen</dc:creator>
  <cp:lastModifiedBy>Taina Moilanen</cp:lastModifiedBy>
  <cp:revision>3</cp:revision>
  <dcterms:created xsi:type="dcterms:W3CDTF">2017-09-20T15:00:41Z</dcterms:created>
  <dcterms:modified xsi:type="dcterms:W3CDTF">2022-08-22T06:53:25Z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