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186FBA-A55B-9539-4E63-D422DEDC0233}" name="Anna-Leena Ruotsalainen" initials="AR" userId="S::anna-leena.ruotsalainen@savonia.fi::6764b2df-3c1b-4bb1-aa99-9121569e5b8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148" y="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447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Fysioterapeutti (AMK), </a:t>
            </a:r>
            <a:r>
              <a:rPr b="0" spc="-3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/>
                <a:ea typeface="Verdana"/>
                <a:cs typeface="Tahoma"/>
              </a:rPr>
              <a:t>Ammatti-</a:t>
            </a:r>
            <a:r>
              <a:rPr sz="1150" b="1" spc="-30" err="1">
                <a:latin typeface="Verdana"/>
                <a:ea typeface="Verdana"/>
                <a:cs typeface="Tahoma"/>
              </a:rPr>
              <a:t>osaamisen</a:t>
            </a:r>
            <a:r>
              <a:rPr sz="1150" b="1" spc="-25">
                <a:latin typeface="Verdana"/>
                <a:ea typeface="Verdana"/>
                <a:cs typeface="Tahoma"/>
              </a:rPr>
              <a:t> </a:t>
            </a:r>
            <a:r>
              <a:rPr lang="en-US" sz="1150" b="1" spc="-25" err="1">
                <a:latin typeface="Verdana"/>
                <a:ea typeface="Verdana"/>
                <a:cs typeface="Tahoma"/>
              </a:rPr>
              <a:t>sy</a:t>
            </a:r>
            <a:r>
              <a:rPr lang="en-US" sz="1150" b="1" spc="-45" err="1">
                <a:latin typeface="Verdana"/>
                <a:ea typeface="Verdana"/>
                <a:cs typeface="Tahoma"/>
              </a:rPr>
              <a:t>v</a:t>
            </a:r>
            <a:r>
              <a:rPr lang="en-US" sz="1150" b="1" spc="-30" err="1">
                <a:latin typeface="Verdana"/>
                <a:ea typeface="Verdana"/>
                <a:cs typeface="Tahoma"/>
              </a:rPr>
              <a:t>entyminen</a:t>
            </a:r>
            <a:endParaRPr sz="1150" err="1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/>
                <a:ea typeface="Verdana"/>
                <a:cs typeface="NewJuneBold"/>
              </a:rPr>
              <a:t>Ammatti-</a:t>
            </a:r>
            <a:r>
              <a:rPr sz="1150" b="1" spc="-30" err="1">
                <a:latin typeface="Verdana"/>
                <a:ea typeface="Verdana"/>
                <a:cs typeface="NewJuneBold"/>
              </a:rPr>
              <a:t>osaamisen</a:t>
            </a:r>
            <a:r>
              <a:rPr sz="1150" b="1" spc="-15">
                <a:latin typeface="Verdana"/>
                <a:ea typeface="Verdana"/>
                <a:cs typeface="NewJuneBold"/>
              </a:rPr>
              <a:t> </a:t>
            </a:r>
            <a:r>
              <a:rPr lang="en-US" sz="1150" b="1" spc="-55" err="1">
                <a:latin typeface="Verdana"/>
                <a:ea typeface="Verdana"/>
                <a:cs typeface="NewJuneBold"/>
              </a:rPr>
              <a:t>k</a:t>
            </a:r>
            <a:r>
              <a:rPr lang="en-US" sz="1150" b="1" spc="-30" err="1">
                <a:latin typeface="Verdana"/>
                <a:ea typeface="Verdana"/>
                <a:cs typeface="NewJuneBold"/>
              </a:rPr>
              <a:t>ehittyminen</a:t>
            </a:r>
            <a:endParaRPr sz="1150" err="1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fysioterapian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 kansanterveyden edistämisessä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Fysioterapiapalveluiden kehittäminen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Kehittämis- ja tutkimusmenetelmien syventäminen opinnäytetyössä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        Kehittämis- ja tutkimusmenetelmät</a:t>
            </a:r>
            <a:endParaRPr lang="fi-FI" sz="900" b="1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Hyvinvoinnin, terveyden ja toimintakyvyn edistäminen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Saavutettavuus, esteettömyys ja teknologia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Ihmisen toimintakyky eri toimintaympäristöissä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Fysioterapian perusteet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Fysioterapiamenetelmien syventäminen eri asiakasryhmillä</a:t>
            </a: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Kuntoutuminen ja fysioterapiamenetelmät 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4961793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asiantuntijuuden vahvistuminen ja laajentuminen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Kuntoutuksen asiantuntijuuden </a:t>
            </a:r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kehittyminen</a:t>
            </a:r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Työyhteisötaitojen ja yrittäjyyden sisäistäminen ja oman ammatillisen osaamisen arviointi </a:t>
            </a:r>
          </a:p>
        </p:txBody>
      </p:sp>
      <p:sp>
        <p:nvSpPr>
          <p:cNvPr id="34" name="Rectangle 69">
            <a:extLst>
              <a:ext uri="{FF2B5EF4-FFF2-40B4-BE49-F238E27FC236}">
                <a16:creationId xmlns:a16="http://schemas.microsoft.com/office/drawing/2014/main" id="{F56ECA56-5F12-4F6F-B524-B3D712ADC016}"/>
              </a:ext>
            </a:extLst>
          </p:cNvPr>
          <p:cNvSpPr/>
          <p:nvPr/>
        </p:nvSpPr>
        <p:spPr>
          <a:xfrm>
            <a:off x="2836992" y="88077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Kuntoutuksen asiantuntijuuteen orientoituminen  </a:t>
            </a:r>
            <a:endParaRPr lang="en-US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45351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374232f-bbe6-4b02-a235-e3eb829de60c" xsi:nil="true"/>
    <lcf76f155ced4ddcb4097134ff3c332f xmlns="5cc238b2-c102-45a5-bbd1-55607e64503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58C7343C002E48B952920D28D89A49" ma:contentTypeVersion="15" ma:contentTypeDescription="Luo uusi asiakirja." ma:contentTypeScope="" ma:versionID="f42ea79f73d58942f019256962b8fe3f">
  <xsd:schema xmlns:xsd="http://www.w3.org/2001/XMLSchema" xmlns:xs="http://www.w3.org/2001/XMLSchema" xmlns:p="http://schemas.microsoft.com/office/2006/metadata/properties" xmlns:ns2="5cc238b2-c102-45a5-bbd1-55607e645033" xmlns:ns3="3374232f-bbe6-4b02-a235-e3eb829de60c" targetNamespace="http://schemas.microsoft.com/office/2006/metadata/properties" ma:root="true" ma:fieldsID="b47f6b8fb37181e480f1d9141d33aade" ns2:_="" ns3:_="">
    <xsd:import namespace="5cc238b2-c102-45a5-bbd1-55607e645033"/>
    <xsd:import namespace="3374232f-bbe6-4b02-a235-e3eb829de6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238b2-c102-45a5-bbd1-55607e6450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74232f-bbe6-4b02-a235-e3eb829de60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f1266559-2445-4802-9696-b24d3c53378f}" ma:internalName="TaxCatchAll" ma:showField="CatchAllData" ma:web="3374232f-bbe6-4b02-a235-e3eb829de6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3374232f-bbe6-4b02-a235-e3eb829de60c"/>
    <ds:schemaRef ds:uri="http://schemas.microsoft.com/office/2006/metadata/properties"/>
    <ds:schemaRef ds:uri="http://purl.org/dc/elements/1.1/"/>
    <ds:schemaRef ds:uri="5cc238b2-c102-45a5-bbd1-55607e64503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9C7F5F5-155C-4A72-BF9B-0CB88D8F7A17}">
  <ds:schemaRefs>
    <ds:schemaRef ds:uri="3374232f-bbe6-4b02-a235-e3eb829de60c"/>
    <ds:schemaRef ds:uri="5cc238b2-c102-45a5-bbd1-55607e6450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105</Words>
  <Application>Microsoft Office PowerPoint</Application>
  <PresentationFormat>Mukautettu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Fysioterapeutti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Marja Äijö</cp:lastModifiedBy>
  <cp:revision>3</cp:revision>
  <dcterms:created xsi:type="dcterms:W3CDTF">2017-09-20T15:00:41Z</dcterms:created>
  <dcterms:modified xsi:type="dcterms:W3CDTF">2022-10-28T12:13:34Z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0x0101001A58C7343C002E48B952920D28D89A49</vt:lpwstr>
  </property>
  <property fmtid="{D5CDD505-2E9C-101B-9397-08002B2CF9AE}" pid="5" name="MediaServiceImageTags">
    <vt:lpwstr/>
  </property>
</Properties>
</file>