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148" y="56"/>
      </p:cViewPr>
      <p:guideLst>
        <p:guide orient="horz" pos="2880"/>
        <p:guide pos="2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äivi Smahl" userId="e4dbc715-321c-456c-8009-b6b07ceafa08" providerId="ADAL" clId="{1DC9CD71-638D-4AD1-BDDA-A3CD8E6E02B9}"/>
    <pc:docChg chg="undo custSel modSld">
      <pc:chgData name="Päivi Smahl" userId="e4dbc715-321c-456c-8009-b6b07ceafa08" providerId="ADAL" clId="{1DC9CD71-638D-4AD1-BDDA-A3CD8E6E02B9}" dt="2022-11-22T11:24:01.230" v="43" actId="2711"/>
      <pc:docMkLst>
        <pc:docMk/>
      </pc:docMkLst>
      <pc:sldChg chg="modSp mod">
        <pc:chgData name="Päivi Smahl" userId="e4dbc715-321c-456c-8009-b6b07ceafa08" providerId="ADAL" clId="{1DC9CD71-638D-4AD1-BDDA-A3CD8E6E02B9}" dt="2022-11-22T11:24:01.230" v="43" actId="2711"/>
        <pc:sldMkLst>
          <pc:docMk/>
          <pc:sldMk cId="0" sldId="256"/>
        </pc:sldMkLst>
        <pc:spChg chg="mod">
          <ac:chgData name="Päivi Smahl" userId="e4dbc715-321c-456c-8009-b6b07ceafa08" providerId="ADAL" clId="{1DC9CD71-638D-4AD1-BDDA-A3CD8E6E02B9}" dt="2022-11-22T11:17:48.239" v="0" actId="2711"/>
          <ac:spMkLst>
            <pc:docMk/>
            <pc:sldMk cId="0" sldId="256"/>
            <ac:spMk id="2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1:47.789" v="28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8:13.248" v="4" actId="2711"/>
          <ac:spMkLst>
            <pc:docMk/>
            <pc:sldMk cId="0" sldId="256"/>
            <ac:spMk id="12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0:52.280" v="23" actId="2711"/>
          <ac:spMkLst>
            <pc:docMk/>
            <pc:sldMk cId="0" sldId="256"/>
            <ac:spMk id="13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7:55.013" v="1" actId="2711"/>
          <ac:spMkLst>
            <pc:docMk/>
            <pc:sldMk cId="0" sldId="256"/>
            <ac:spMk id="34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0:43.944" v="22" actId="2711"/>
          <ac:spMkLst>
            <pc:docMk/>
            <pc:sldMk cId="0" sldId="256"/>
            <ac:spMk id="37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8:00.675" v="2" actId="2711"/>
          <ac:spMkLst>
            <pc:docMk/>
            <pc:sldMk cId="0" sldId="256"/>
            <ac:spMk id="39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1:48.757" v="29" actId="1076"/>
          <ac:spMkLst>
            <pc:docMk/>
            <pc:sldMk cId="0" sldId="256"/>
            <ac:spMk id="40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8:06.402" v="3" actId="2711"/>
          <ac:spMkLst>
            <pc:docMk/>
            <pc:sldMk cId="0" sldId="256"/>
            <ac:spMk id="42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27.287" v="32" actId="2711"/>
          <ac:spMkLst>
            <pc:docMk/>
            <pc:sldMk cId="0" sldId="256"/>
            <ac:spMk id="43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05.125" v="36" actId="2711"/>
          <ac:spMkLst>
            <pc:docMk/>
            <pc:sldMk cId="0" sldId="256"/>
            <ac:spMk id="44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58.098" v="35" actId="2711"/>
          <ac:spMkLst>
            <pc:docMk/>
            <pc:sldMk cId="0" sldId="256"/>
            <ac:spMk id="46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47.728" v="41" actId="2711"/>
          <ac:spMkLst>
            <pc:docMk/>
            <pc:sldMk cId="0" sldId="256"/>
            <ac:spMk id="47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53.564" v="42" actId="2711"/>
          <ac:spMkLst>
            <pc:docMk/>
            <pc:sldMk cId="0" sldId="256"/>
            <ac:spMk id="62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4:01.230" v="43" actId="2711"/>
          <ac:spMkLst>
            <pc:docMk/>
            <pc:sldMk cId="0" sldId="256"/>
            <ac:spMk id="63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40.428" v="40" actId="2711"/>
          <ac:spMkLst>
            <pc:docMk/>
            <pc:sldMk cId="0" sldId="256"/>
            <ac:spMk id="64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9:20.471" v="10" actId="2711"/>
          <ac:spMkLst>
            <pc:docMk/>
            <pc:sldMk cId="0" sldId="256"/>
            <ac:spMk id="65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32.321" v="39" actId="2711"/>
          <ac:spMkLst>
            <pc:docMk/>
            <pc:sldMk cId="0" sldId="256"/>
            <ac:spMk id="66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13.482" v="37" actId="2711"/>
          <ac:spMkLst>
            <pc:docMk/>
            <pc:sldMk cId="0" sldId="256"/>
            <ac:spMk id="67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3:20.301" v="38" actId="2711"/>
          <ac:spMkLst>
            <pc:docMk/>
            <pc:sldMk cId="0" sldId="256"/>
            <ac:spMk id="68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39.920" v="33" actId="2711"/>
          <ac:spMkLst>
            <pc:docMk/>
            <pc:sldMk cId="0" sldId="256"/>
            <ac:spMk id="72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18:51.134" v="8" actId="2711"/>
          <ac:spMkLst>
            <pc:docMk/>
            <pc:sldMk cId="0" sldId="256"/>
            <ac:spMk id="73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46.854" v="34" actId="2711"/>
          <ac:spMkLst>
            <pc:docMk/>
            <pc:sldMk cId="0" sldId="256"/>
            <ac:spMk id="74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11.255" v="31" actId="2711"/>
          <ac:spMkLst>
            <pc:docMk/>
            <pc:sldMk cId="0" sldId="256"/>
            <ac:spMk id="75" creationId="{00000000-0000-0000-0000-000000000000}"/>
          </ac:spMkLst>
        </pc:spChg>
        <pc:spChg chg="mod">
          <ac:chgData name="Päivi Smahl" userId="e4dbc715-321c-456c-8009-b6b07ceafa08" providerId="ADAL" clId="{1DC9CD71-638D-4AD1-BDDA-A3CD8E6E02B9}" dt="2022-11-22T11:22:04.378" v="30" actId="2711"/>
          <ac:spMkLst>
            <pc:docMk/>
            <pc:sldMk cId="0" sldId="256"/>
            <ac:spMk id="7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lang="fi-FI" sz="1150" b="1" spc="-1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3946" y="2389191"/>
            <a:ext cx="1950998" cy="1570927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458" y="2638090"/>
            <a:ext cx="709007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99797" y="44230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348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ensihoitotyö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48155"/>
            <a:ext cx="2124132" cy="634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Ensihoitajan osaamisen näyttö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010" y="3336786"/>
            <a:ext cx="4631849" cy="53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hoito- ja ensihoitotyön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0495" y="452262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20284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Perustason ensihoitotyön osaamisen näyttö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Perustason ensihoitotyö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Mielenterveys-ja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osaamisen perusteet, sisätautia sairastavan hoitotyö, kotihoito ja ikääntyvän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01148" y="9085330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Akuutti- ja tehohoitotyö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25491" y="4948870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65692" y="3014630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  <p:sp>
        <p:nvSpPr>
          <p:cNvPr id="34" name="object 39"/>
          <p:cNvSpPr txBox="1"/>
          <p:nvPr/>
        </p:nvSpPr>
        <p:spPr>
          <a:xfrm>
            <a:off x="1085849" y="2689456"/>
            <a:ext cx="1197053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50" b="1" spc="-2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4002038df7b2a2cd19055a76e6d19646">
  <xsd:schema xmlns:xsd="http://www.w3.org/2001/XMLSchema" xmlns:xs="http://www.w3.org/2001/XMLSchema" xmlns:p="http://schemas.microsoft.com/office/2006/metadata/properties" xmlns:ns3="a2f41a69-bbcc-4550-8070-38b19bf27690" xmlns:ns4="729cc334-cccb-49ad-ac57-bc384714c602" targetNamespace="http://schemas.microsoft.com/office/2006/metadata/properties" ma:root="true" ma:fieldsID="b1e5b39092aa2edd299afaf463ff8791" ns3:_="" ns4:_="">
    <xsd:import namespace="a2f41a69-bbcc-4550-8070-38b19bf27690"/>
    <xsd:import namespace="729cc334-cccb-49ad-ac57-bc384714c6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385026-01F5-43EC-99E8-51483B7FB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3626</TotalTime>
  <Words>116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Ensihoitaja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Ensihoitaja 240 OP</dc:title>
  <dc:creator>Päivi Smahl</dc:creator>
  <cp:lastModifiedBy>Päivi Smahl</cp:lastModifiedBy>
  <cp:revision>57</cp:revision>
  <dcterms:created xsi:type="dcterms:W3CDTF">2017-09-20T15:00:41Z</dcterms:created>
  <dcterms:modified xsi:type="dcterms:W3CDTF">2022-11-22T11:24:04Z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