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2412" y="-6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Up Arrow 77"/>
          <p:cNvSpPr/>
          <p:nvPr/>
        </p:nvSpPr>
        <p:spPr>
          <a:xfrm>
            <a:off x="6106738" y="508046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771" y="1254610"/>
            <a:ext cx="39477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(AMK) </a:t>
            </a:r>
            <a:r>
              <a:rPr lang="fi-FI" sz="2400" b="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  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perusteet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Asiakaslähtöinen työ sosiaalialalla</a:t>
            </a:r>
            <a:endParaRPr sz="1150" b="1" spc="-3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18328" y="39667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54250" y="59144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56420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3194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yhteiskuntaosaaminen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Työyhteisötaidot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952750" y="3332077"/>
            <a:ext cx="3962400" cy="44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syventäminen ja 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6" y="4563326"/>
            <a:ext cx="444516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Varhaiskasvatuksen/sosiaaliohjauksen suuntaava osaaja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587679" y="5247637"/>
            <a:ext cx="450956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Suuntavien opintojen syventävä ammatillinen harjoittelu 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työmenetelmät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Toimintaympäristön kontekstit asiakastyössä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sosiaalipalvelut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asiakastyön työmenetelmät -harjoittelu 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perusteet, asiakastyön orientoiva harjoittelu 1 ja eettinen toiminta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tietoperusta ja viestintätaidot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08799" y="6832371"/>
            <a:ext cx="1750564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Asiakkaan  ja  ryhmien ohjaaminen ja sosiaalinen tuki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008799" y="4935567"/>
            <a:ext cx="1750564" cy="457488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Hankeosaaminen</a:t>
            </a:r>
          </a:p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SAVONIA-1266-274</_dlc_DocId>
    <_dlc_DocIdUrl xmlns="03ca75a4-7525-4fd0-b461-2a607204cfe9">
      <Url>https://santra.savonia.fi/tiimit/hyvin/_layouts/DocIdRedir.aspx?ID=SAVONIA-1266-274</Url>
      <Description>SAVONIA-1266-274</Description>
    </_dlc_DocIdUrl>
  </documentManagement>
</p:properties>
</file>

<file path=customXml/itemProps1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7D8D73-49B9-4658-B468-DC9A53075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C67AB3C-4FF1-44F6-980A-7383BCE7259E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03ca75a4-7525-4fd0-b461-2a607204cfe9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91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SOSIONOMI (AMK) 210 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Sosionomi</dc:title>
  <dc:creator>Taina Moilanen</dc:creator>
  <cp:lastModifiedBy>Taina Moilanen</cp:lastModifiedBy>
  <cp:revision>4</cp:revision>
  <dcterms:created xsi:type="dcterms:W3CDTF">2017-09-20T15:00:41Z</dcterms:created>
  <dcterms:modified xsi:type="dcterms:W3CDTF">2022-10-24T09:02:15Z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