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331EC8-0EDB-0F36-3917-8C46B5E78D2F}" v="2" dt="2021-12-08T12:27:46.704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99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Agrologi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588581" y="593979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588581" y="7849425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229351" y="3931469"/>
            <a:ext cx="1087876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Työelämä-harjoittelu</a:t>
            </a:r>
          </a:p>
        </p:txBody>
      </p:sp>
      <p:sp>
        <p:nvSpPr>
          <p:cNvPr id="43" name="TextBox 48"/>
          <p:cNvSpPr txBox="1"/>
          <p:nvPr/>
        </p:nvSpPr>
        <p:spPr>
          <a:xfrm>
            <a:off x="2529174" y="2440031"/>
            <a:ext cx="23936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Tulevaisuuden haasteita</a:t>
            </a:r>
          </a:p>
        </p:txBody>
      </p:sp>
      <p:sp>
        <p:nvSpPr>
          <p:cNvPr id="44" name="Rectangle 55"/>
          <p:cNvSpPr/>
          <p:nvPr/>
        </p:nvSpPr>
        <p:spPr>
          <a:xfrm>
            <a:off x="2632574" y="2739402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Agroteknologia</a:t>
            </a:r>
          </a:p>
        </p:txBody>
      </p:sp>
      <p:sp>
        <p:nvSpPr>
          <p:cNvPr id="46" name="Rectangle 55"/>
          <p:cNvSpPr/>
          <p:nvPr/>
        </p:nvSpPr>
        <p:spPr>
          <a:xfrm>
            <a:off x="4205922" y="2743512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Asiantuntijuus</a:t>
            </a:r>
          </a:p>
        </p:txBody>
      </p:sp>
      <p:sp>
        <p:nvSpPr>
          <p:cNvPr id="47" name="Rectangle 55"/>
          <p:cNvSpPr/>
          <p:nvPr/>
        </p:nvSpPr>
        <p:spPr>
          <a:xfrm>
            <a:off x="5779270" y="2734893"/>
            <a:ext cx="1244267" cy="4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Yrittäjyys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2541267" y="3254375"/>
            <a:ext cx="32031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Vaikuttajana luonnonvara-alalla</a:t>
            </a:r>
          </a:p>
        </p:txBody>
      </p:sp>
      <p:sp>
        <p:nvSpPr>
          <p:cNvPr id="52" name="Rectangle 49"/>
          <p:cNvSpPr/>
          <p:nvPr/>
        </p:nvSpPr>
        <p:spPr>
          <a:xfrm>
            <a:off x="2580448" y="3552852"/>
            <a:ext cx="4626019" cy="2473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Kehittäminen ja uuden tiedon tuottaminen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2524407" y="4404879"/>
            <a:ext cx="3212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kehittäminen</a:t>
            </a:r>
          </a:p>
        </p:txBody>
      </p:sp>
      <p:sp>
        <p:nvSpPr>
          <p:cNvPr id="60" name="Rectangle 55"/>
          <p:cNvSpPr/>
          <p:nvPr/>
        </p:nvSpPr>
        <p:spPr>
          <a:xfrm>
            <a:off x="2580447" y="470514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maaseudun yritysten kehittämiseen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Ammatillisen erityisalueen valinta</a:t>
            </a:r>
          </a:p>
        </p:txBody>
      </p:sp>
      <p:sp>
        <p:nvSpPr>
          <p:cNvPr id="61" name="TextBox 57"/>
          <p:cNvSpPr txBox="1"/>
          <p:nvPr/>
        </p:nvSpPr>
        <p:spPr>
          <a:xfrm>
            <a:off x="2580447" y="5083010"/>
            <a:ext cx="30444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Maatalousyrityksen johtaminen</a:t>
            </a:r>
          </a:p>
        </p:txBody>
      </p:sp>
      <p:sp>
        <p:nvSpPr>
          <p:cNvPr id="69" name="Rectangle 56"/>
          <p:cNvSpPr/>
          <p:nvPr/>
        </p:nvSpPr>
        <p:spPr>
          <a:xfrm>
            <a:off x="2580447" y="538364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Valmiudet maatilakokonaisuuden johtamiseen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Kriittinen ajattelu, itseohjautuvuus ja verkostoitumistaidot</a:t>
            </a:r>
          </a:p>
        </p:txBody>
      </p:sp>
      <p:sp>
        <p:nvSpPr>
          <p:cNvPr id="79" name="Up Arrow 54"/>
          <p:cNvSpPr/>
          <p:nvPr/>
        </p:nvSpPr>
        <p:spPr>
          <a:xfrm>
            <a:off x="3380806" y="395328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0" name="Up Arrow 54"/>
          <p:cNvSpPr/>
          <p:nvPr/>
        </p:nvSpPr>
        <p:spPr>
          <a:xfrm>
            <a:off x="4603923" y="394931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" name="Up Arrow 54"/>
          <p:cNvSpPr/>
          <p:nvPr/>
        </p:nvSpPr>
        <p:spPr>
          <a:xfrm>
            <a:off x="5782567" y="395697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2" name="Rectangle 76"/>
          <p:cNvSpPr/>
          <p:nvPr/>
        </p:nvSpPr>
        <p:spPr>
          <a:xfrm>
            <a:off x="6229350" y="5864167"/>
            <a:ext cx="1087875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Kasvi- ja eläintuotannon kenttäkurssi</a:t>
            </a:r>
          </a:p>
        </p:txBody>
      </p:sp>
      <p:sp>
        <p:nvSpPr>
          <p:cNvPr id="83" name="Rectangle 76"/>
          <p:cNvSpPr/>
          <p:nvPr/>
        </p:nvSpPr>
        <p:spPr>
          <a:xfrm>
            <a:off x="6229350" y="7784909"/>
            <a:ext cx="1087875" cy="497454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Maatalous- harjoittelu</a:t>
            </a:r>
          </a:p>
        </p:txBody>
      </p:sp>
      <p:sp>
        <p:nvSpPr>
          <p:cNvPr id="84" name="TextBox 61"/>
          <p:cNvSpPr txBox="1"/>
          <p:nvPr/>
        </p:nvSpPr>
        <p:spPr>
          <a:xfrm>
            <a:off x="2572495" y="6366222"/>
            <a:ext cx="26597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Toimialan talouden hallinta</a:t>
            </a:r>
          </a:p>
        </p:txBody>
      </p:sp>
      <p:sp>
        <p:nvSpPr>
          <p:cNvPr id="85" name="Rectangle 62"/>
          <p:cNvSpPr/>
          <p:nvPr/>
        </p:nvSpPr>
        <p:spPr>
          <a:xfrm>
            <a:off x="2580447" y="6660939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Maaseutuyrittäminen ja tutkimusosaaminen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näkemys laajenee kansainväliseksi</a:t>
            </a:r>
          </a:p>
        </p:txBody>
      </p:sp>
      <p:sp>
        <p:nvSpPr>
          <p:cNvPr id="87" name="TextBox 64"/>
          <p:cNvSpPr txBox="1"/>
          <p:nvPr/>
        </p:nvSpPr>
        <p:spPr>
          <a:xfrm>
            <a:off x="2563299" y="7033812"/>
            <a:ext cx="182293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Tuotantoprosessit</a:t>
            </a:r>
          </a:p>
        </p:txBody>
      </p:sp>
      <p:sp>
        <p:nvSpPr>
          <p:cNvPr id="88" name="Rectangle 63"/>
          <p:cNvSpPr/>
          <p:nvPr/>
        </p:nvSpPr>
        <p:spPr>
          <a:xfrm>
            <a:off x="2580447" y="7328555"/>
            <a:ext cx="4626019" cy="4097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Maaseutuelinkeinot sekä biologiset ja teknologiset prosessit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Teoreettisen tiedon soveltaminen käytäntöön</a:t>
            </a:r>
          </a:p>
        </p:txBody>
      </p:sp>
      <p:sp>
        <p:nvSpPr>
          <p:cNvPr id="89" name="TextBox 68"/>
          <p:cNvSpPr txBox="1"/>
          <p:nvPr/>
        </p:nvSpPr>
        <p:spPr>
          <a:xfrm>
            <a:off x="2574324" y="8311603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Maatilan perusprosesseja</a:t>
            </a:r>
          </a:p>
        </p:txBody>
      </p:sp>
      <p:sp>
        <p:nvSpPr>
          <p:cNvPr id="90" name="Rectangle 69"/>
          <p:cNvSpPr/>
          <p:nvPr/>
        </p:nvSpPr>
        <p:spPr>
          <a:xfrm>
            <a:off x="2563299" y="8607452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Ammatilliseen toimintaympäristöön tutustuminen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Ammatillinen kielitaito</a:t>
            </a:r>
          </a:p>
        </p:txBody>
      </p:sp>
      <p:sp>
        <p:nvSpPr>
          <p:cNvPr id="91" name="TextBox 71"/>
          <p:cNvSpPr txBox="1"/>
          <p:nvPr/>
        </p:nvSpPr>
        <p:spPr>
          <a:xfrm>
            <a:off x="2561477" y="8992181"/>
            <a:ext cx="22958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Maataloutta oppimassa</a:t>
            </a:r>
          </a:p>
        </p:txBody>
      </p:sp>
      <p:sp>
        <p:nvSpPr>
          <p:cNvPr id="92" name="Rectangle 70"/>
          <p:cNvSpPr/>
          <p:nvPr/>
        </p:nvSpPr>
        <p:spPr>
          <a:xfrm>
            <a:off x="2580447" y="9275816"/>
            <a:ext cx="4626019" cy="410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Maatalouden perusteet teoriassa ja käytännössä</a:t>
            </a:r>
          </a:p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Tietotekniset taidot ja viestintätaidot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655B4A66075FA4EA30975A71E36CD12" ma:contentTypeVersion="2" ma:contentTypeDescription="Luo uusi asiakirja." ma:contentTypeScope="" ma:versionID="5edc72ed8c8892e32b5871f363f1c52e">
  <xsd:schema xmlns:xsd="http://www.w3.org/2001/XMLSchema" xmlns:xs="http://www.w3.org/2001/XMLSchema" xmlns:p="http://schemas.microsoft.com/office/2006/metadata/properties" xmlns:ns2="6f9a3fb5-160c-4536-b0a7-7dc5b8270418" targetNamespace="http://schemas.microsoft.com/office/2006/metadata/properties" ma:root="true" ma:fieldsID="aad7d90476a3c18b58187df9498294b3" ns2:_="">
    <xsd:import namespace="6f9a3fb5-160c-4536-b0a7-7dc5b82704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a3fb5-160c-4536-b0a7-7dc5b827041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6f9a3fb5-160c-4536-b0a7-7dc5b8270418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826F40-CB54-4A13-AF21-1DFA684E32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a3fb5-160c-4536-b0a7-7dc5b82704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</TotalTime>
  <Words>108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Calibri</vt:lpstr>
      <vt:lpstr>NewJuneHeavy</vt:lpstr>
      <vt:lpstr>Tahoma</vt:lpstr>
      <vt:lpstr>Verdana</vt:lpstr>
      <vt:lpstr>Office Theme</vt:lpstr>
      <vt:lpstr>Agrologi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Taina Moilanen</dc:creator>
  <cp:lastModifiedBy>Taina Moilanen</cp:lastModifiedBy>
  <cp:revision>19</cp:revision>
  <dcterms:created xsi:type="dcterms:W3CDTF">2017-09-20T15:00:41Z</dcterms:created>
  <dcterms:modified xsi:type="dcterms:W3CDTF">2022-11-22T12:15:32Z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0x010100D655B4A66075FA4EA30975A71E36CD12</vt:lpwstr>
  </property>
</Properties>
</file>