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8DC63F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523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3575" y="1450864"/>
            <a:ext cx="7243155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2400"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Bachelor’s Degree Programme in Nursing, </a:t>
            </a:r>
            <a:r>
              <a:rPr lang="en-US" sz="2400" b="0"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Registered Nurse, </a:t>
            </a:r>
            <a:r>
              <a:rPr sz="2400"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sz="2400" b="0" spc="-1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0" spc="-1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sz="2400"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5273" y="8524135"/>
            <a:ext cx="1212628" cy="946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en-US" sz="1150" b="1" spc="-1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Building Professional Nursing Identity</a:t>
            </a:r>
          </a:p>
          <a:p>
            <a:pPr algn="just">
              <a:lnSpc>
                <a:spcPct val="106700"/>
              </a:lnSpc>
            </a:pP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Applying Professional Knowledge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25</a:t>
            </a: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8720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Deepening Professional Nursing Knowledge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ECTS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254624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US" sz="1150" b="1" dirty="0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Developing Professional Nursing Skills</a:t>
            </a:r>
            <a:endParaRPr sz="1150" b="1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</a:t>
            </a:r>
            <a:r>
              <a:rPr lang="en-US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ECTS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589124" y="5883095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603156" y="784072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3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Implementing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Ecvidence-Based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Practice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154410" y="2514503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Lifelong Learning 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52078" y="3327105"/>
            <a:ext cx="443178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Development of Own 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</a:t>
            </a:r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ompetency 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ssessment,</a:t>
            </a:r>
          </a:p>
          <a:p>
            <a:pPr algn="ctr"/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Working 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Life Skills, </a:t>
            </a:r>
            <a:r>
              <a:rPr lang="en-US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Entrepreneurship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Research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Methods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Developing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ompetencies</a:t>
            </a:r>
            <a:endParaRPr lang="fi-FI" sz="8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National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Competence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Exam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Development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Clinical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Expertice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Pharmacotherapy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Paediatric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Family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Perioperative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Mental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Health and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Substance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Abuse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Basics of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Care,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Medical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endParaRPr lang="fi-FI" sz="9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Evidence-Based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Practice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Basics of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Knowledge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Learning </a:t>
            </a:r>
            <a:r>
              <a:rPr lang="fi-FI" sz="9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Skills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071629" y="6975722"/>
            <a:ext cx="3843521" cy="24548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Strengthening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Broadening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Knowledge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Occupational Well-Being,</a:t>
            </a:r>
          </a:p>
          <a:p>
            <a:pPr algn="ctr"/>
            <a:r>
              <a:rPr lang="en-US" sz="8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Gerontological</a:t>
            </a:r>
            <a:r>
              <a:rPr lang="en-US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 and Home Care </a:t>
            </a:r>
            <a:r>
              <a:rPr lang="en-US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Services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071629" y="5048615"/>
            <a:ext cx="3843521" cy="23424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Deepening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Expertice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Thesis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71629" y="3004653"/>
            <a:ext cx="3843521" cy="264488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 Implementing Nursing Professionalism </a:t>
            </a:r>
            <a:endParaRPr lang="en-US" sz="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5B4A66075FA4EA30975A71E36CD12" ma:contentTypeVersion="0" ma:contentTypeDescription="Luo uusi asiakirja." ma:contentTypeScope="" ma:versionID="92f7da307934d0a9516f1eb44af08bd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51571826bcc59afd6d17a804ec2702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45B5ECB-5F64-4EED-85F3-9D8AC3230A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1360</TotalTime>
  <Words>122</Words>
  <Application>Microsoft Office PowerPoint</Application>
  <PresentationFormat>Custom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Bachelor’s Degree Programme in Nursing, Registered Nurse, 210 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Themes</dc:title>
  <dc:creator>Petteri Alanko</dc:creator>
  <cp:lastModifiedBy>Leena Koponen</cp:lastModifiedBy>
  <cp:revision>51</cp:revision>
  <dcterms:created xsi:type="dcterms:W3CDTF">2017-09-20T15:00:41Z</dcterms:created>
  <dcterms:modified xsi:type="dcterms:W3CDTF">2022-11-30T10:46:57Z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0x010100D655B4A66075FA4EA30975A71E36CD12</vt:lpwstr>
  </property>
</Properties>
</file>