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 autoAdjust="0"/>
    <p:restoredTop sz="94660"/>
  </p:normalViewPr>
  <p:slideViewPr>
    <p:cSldViewPr>
      <p:cViewPr varScale="1">
        <p:scale>
          <a:sx n="41" d="100"/>
          <a:sy n="41" d="100"/>
        </p:scale>
        <p:origin x="2072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694" y="1452453"/>
            <a:ext cx="610148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/>
              <a:t>Musiikkipedagogi</a:t>
            </a:r>
            <a:r>
              <a:rPr spc="-95" dirty="0"/>
              <a:t> </a:t>
            </a:r>
            <a:r>
              <a:rPr lang="fi-FI" spc="-95" dirty="0"/>
              <a:t>(AMK), </a:t>
            </a:r>
            <a:r>
              <a:rPr b="0" spc="-35" dirty="0">
                <a:latin typeface="NewJuneBook"/>
                <a:cs typeface="NewJuneBook"/>
              </a:rPr>
              <a:t>2</a:t>
            </a:r>
            <a:r>
              <a:rPr lang="fi-FI" b="0" spc="-35" dirty="0">
                <a:latin typeface="NewJuneBook"/>
                <a:cs typeface="NewJuneBook"/>
              </a:rPr>
              <a:t>4</a:t>
            </a:r>
            <a:r>
              <a:rPr b="0" spc="-35" dirty="0">
                <a:latin typeface="NewJuneBook"/>
                <a:cs typeface="NewJuneBook"/>
              </a:rPr>
              <a:t>0</a:t>
            </a:r>
            <a:r>
              <a:rPr b="0" spc="-10" dirty="0">
                <a:latin typeface="NewJuneBook"/>
                <a:cs typeface="NewJuneBook"/>
              </a:rPr>
              <a:t> </a:t>
            </a:r>
            <a:r>
              <a:rPr lang="fi-FI" b="0" spc="-45" dirty="0">
                <a:latin typeface="NewJuneBook"/>
                <a:cs typeface="NewJuneBook"/>
              </a:rPr>
              <a:t>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48763" y="2889037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25731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84960" y="2919249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69763" y="3075093"/>
            <a:ext cx="2845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luovana ammattilaisena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91144" y="3481430"/>
            <a:ext cx="4626019" cy="69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Kehittäjänä musiikkialalla, monipuolinen ja laaja-alainen pedagogiikka, tutkimuksellinen ja taiteellinen työote, työelämävalmiudet ja -yhteydet, yrittäjämäinen asenne sekä valmius toimia yrittäjänä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84960" y="4829213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63874" y="4937365"/>
            <a:ext cx="1726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pedagogina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79374" y="5345207"/>
            <a:ext cx="4626019" cy="761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Musiikin opettaminen ja ohjaaminen, musiikin luovat menetelmät, substanssitaidot ja yhteismusisointi, musiikin yhteiskunnallinen konteksti myös kansainvälisesti, opinnäytetyön käynnistäminen, harjoittelu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501648" y="666104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63874" y="6775157"/>
            <a:ext cx="17732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muusikkona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91144" y="7259682"/>
            <a:ext cx="4626019" cy="5858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Vuorovaikutustaidot opettamisessa, kasvatustieteen perusteet, pedagoginen opetusharjoittelu, substanssitaidot ja yhteismusisointi, musiikin toimintaympäristö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2757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oppijana musiikkialalla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79374" y="9099723"/>
            <a:ext cx="4626019" cy="5390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Musiikkiala omana ammattina, instrumenttitaidot ja niiden kehittäminen, pedagogiikan perusteet ja musiikin teoreettisia opintoja</a:t>
            </a:r>
          </a:p>
        </p:txBody>
      </p:sp>
      <p:sp>
        <p:nvSpPr>
          <p:cNvPr id="47" name="Up Arrow 48"/>
          <p:cNvSpPr/>
          <p:nvPr/>
        </p:nvSpPr>
        <p:spPr>
          <a:xfrm>
            <a:off x="4575054" y="4427232"/>
            <a:ext cx="448264" cy="388685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48"/>
          <p:cNvSpPr/>
          <p:nvPr/>
        </p:nvSpPr>
        <p:spPr>
          <a:xfrm>
            <a:off x="4593790" y="6315560"/>
            <a:ext cx="448264" cy="33218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48"/>
          <p:cNvSpPr/>
          <p:nvPr/>
        </p:nvSpPr>
        <p:spPr>
          <a:xfrm>
            <a:off x="4593790" y="8153352"/>
            <a:ext cx="448264" cy="3714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B80953-1222-4574-A9E5-FB0E2B1D46B7}">
  <ds:schemaRefs>
    <ds:schemaRef ds:uri="http://schemas.microsoft.com/office/2006/documentManagement/types"/>
    <ds:schemaRef ds:uri="03ca75a4-7525-4fd0-b461-2a607204cfe9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267</Words>
  <Application>Microsoft Office PowerPoint</Application>
  <PresentationFormat>Mukautettu</PresentationFormat>
  <Paragraphs>32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Musiikkipedagogi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Musiikkipedagogi</dc:title>
  <dc:creator>Taina Moilanen</dc:creator>
  <cp:lastModifiedBy>Taina Moilanen</cp:lastModifiedBy>
  <cp:revision>15</cp:revision>
  <dcterms:created xsi:type="dcterms:W3CDTF">2017-09-21T11:55:52Z</dcterms:created>
  <dcterms:modified xsi:type="dcterms:W3CDTF">2022-11-25T08:40:05Z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