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23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Muotoilija (AMK), </a:t>
            </a:r>
            <a:r>
              <a:rPr b="0" spc="-35" dirty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lang="fi-FI" b="0" spc="-35" dirty="0">
                <a:latin typeface="NewJuneBook"/>
                <a:cs typeface="NewJuneBook"/>
              </a:rPr>
              <a:t>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08866" y="8585990"/>
            <a:ext cx="1290023" cy="14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Minusta muotoilija</a:t>
            </a:r>
          </a:p>
          <a:p>
            <a:pPr algn="just">
              <a:lnSpc>
                <a:spcPct val="106700"/>
              </a:lnSpc>
            </a:pPr>
            <a:endParaRPr lang="fi-FI" sz="1150" b="1" spc="-1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46452" y="3021485"/>
            <a:ext cx="1286303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357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Aktiivisena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toimijana projektissa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493609" y="3044367"/>
            <a:ext cx="3706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 laaja-alainen Muotoilija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muotoilija hahmottaa ammatillisen tulevaisuuskuvansa. Hän tuntee alansa työelämän käytännöt. Hänellä on valmiudet kehittää ammatillista osaamista työelämän muuttuvissa tehtävissä.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tulevaisuuden 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86452" y="4900653"/>
            <a:ext cx="4161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 muotoilustudioissa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Asiantuntijuus kehittyy monialaisissa muotoilustudion projekteissa. Verkostoituminen projektien avulla kansallisesti ja kansainvälisesti.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ja valinnaiset projektiopinnot muotoilustudioissa. Harjoittelu ja / tai opinnot ulkomailla. Opinnäytetyö käynnistyy.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96045" y="5644702"/>
            <a:ext cx="3063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Muotoiluprofiilin vahvistaminen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88965" y="6763165"/>
            <a:ext cx="3041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 muotoilustudioissa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muotoilustudion projekteissa.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opinnot muotoilustudion projekteissa.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30997" y="7443657"/>
            <a:ext cx="19639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Muotoiluosaaminen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87418" y="858599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 työympäristö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82923" y="8876347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muotoilustudiot, digitaaliset muotoilutyökalut, henkilökohtaisen urapolun suunnittelu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Muodon sommittelu ja piirtäminen, viestintä ja luova ajattelu, muotoiluprosessi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95315" y="9293229"/>
            <a:ext cx="4527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Muotoilun perusteet ja ammatillinen valmennus</a:t>
            </a: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0d438b-9dc9-4a3e-a32e-a84d43111677" xsi:nil="true"/>
    <lcf76f155ced4ddcb4097134ff3c332f xmlns="1788eeea-7222-4d93-abdf-b33e924f08e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19EC2C150E5004299B9CAFE9991BB7E" ma:contentTypeVersion="10" ma:contentTypeDescription="Luo uusi asiakirja." ma:contentTypeScope="" ma:versionID="25c0bcc1d97697c3e04376c79cb855bf">
  <xsd:schema xmlns:xsd="http://www.w3.org/2001/XMLSchema" xmlns:xs="http://www.w3.org/2001/XMLSchema" xmlns:p="http://schemas.microsoft.com/office/2006/metadata/properties" xmlns:ns2="1788eeea-7222-4d93-abdf-b33e924f08ec" xmlns:ns3="bb0d438b-9dc9-4a3e-a32e-a84d43111677" targetNamespace="http://schemas.microsoft.com/office/2006/metadata/properties" ma:root="true" ma:fieldsID="b08e978fcdfdc04c2e501c8aee34b6fc" ns2:_="" ns3:_="">
    <xsd:import namespace="1788eeea-7222-4d93-abdf-b33e924f08ec"/>
    <xsd:import namespace="bb0d438b-9dc9-4a3e-a32e-a84d431116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8eeea-7222-4d93-abdf-b33e924f08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0d438b-9dc9-4a3e-a32e-a84d43111677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f0561f72-a5f4-467a-ad94-5ae86c3ddf4d}" ma:internalName="TaxCatchAll" ma:showField="CatchAllData" ma:web="bb0d438b-9dc9-4a3e-a32e-a84d431116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  <ds:schemaRef ds:uri="bb0d438b-9dc9-4a3e-a32e-a84d43111677"/>
    <ds:schemaRef ds:uri="1788eeea-7222-4d93-abdf-b33e924f08ec"/>
  </ds:schemaRefs>
</ds:datastoreItem>
</file>

<file path=customXml/itemProps2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7BD2F0-2981-4C21-83C9-9B0A77C078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88eeea-7222-4d93-abdf-b33e924f08ec"/>
    <ds:schemaRef ds:uri="bb0d438b-9dc9-4a3e-a32e-a84d431116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311</Words>
  <Application>Microsoft Office PowerPoint</Application>
  <PresentationFormat>Mukautettu</PresentationFormat>
  <Paragraphs>55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Muotoilija 240 OP</dc:title>
  <dc:creator>Marja Kopeli</dc:creator>
  <cp:lastModifiedBy>Taina Moilanen</cp:lastModifiedBy>
  <cp:revision>29</cp:revision>
  <cp:lastPrinted>2017-10-30T13:14:01Z</cp:lastPrinted>
  <dcterms:created xsi:type="dcterms:W3CDTF">2017-09-21T11:55:52Z</dcterms:created>
  <dcterms:modified xsi:type="dcterms:W3CDTF">2022-10-11T06:47:32Z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0x010100B19EC2C150E5004299B9CAFE9991BB7E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  <property fmtid="{D5CDD505-2E9C-101B-9397-08002B2CF9AE}" pid="7" name="MediaServiceImageTags">
    <vt:lpwstr/>
  </property>
</Properties>
</file>