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2180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Up Arrow 48"/>
          <p:cNvSpPr/>
          <p:nvPr/>
        </p:nvSpPr>
        <p:spPr>
          <a:xfrm>
            <a:off x="4590858" y="8292314"/>
            <a:ext cx="374167" cy="34848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8085" y="1556984"/>
            <a:ext cx="4492863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>
                <a:cs typeface="NewJuneBook"/>
              </a:rPr>
              <a:t>Muotoilija (AMK)</a:t>
            </a:r>
            <a:br>
              <a:rPr lang="fi-FI" b="0" spc="-35" dirty="0">
                <a:latin typeface="NewJuneBook"/>
                <a:cs typeface="NewJuneBook"/>
              </a:rPr>
            </a:br>
            <a:r>
              <a:rPr lang="fi-FI" b="0" spc="-35" dirty="0">
                <a:latin typeface="NewJuneBook"/>
                <a:cs typeface="NewJuneBook"/>
              </a:rPr>
              <a:t>palvelumuotoilu, 240 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16705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C00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0008" y="855468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08866" y="8585990"/>
            <a:ext cx="1290023" cy="14977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Muotoilu-osaamisen          perusteet</a:t>
            </a:r>
          </a:p>
          <a:p>
            <a:pPr algn="just">
              <a:lnSpc>
                <a:spcPct val="106700"/>
              </a:lnSpc>
            </a:pPr>
            <a:endParaRPr lang="fi-FI" sz="115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Minusta muotoilija</a:t>
            </a:r>
          </a:p>
          <a:p>
            <a:pPr algn="just">
              <a:lnSpc>
                <a:spcPct val="106700"/>
              </a:lnSpc>
            </a:pPr>
            <a:endParaRPr lang="fi-FI" sz="1150" b="1" spc="-1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391130" y="2922667"/>
            <a:ext cx="1983105" cy="1531335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FFC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46452" y="3021485"/>
            <a:ext cx="1286303" cy="1333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Muotoilualan asiantuntijana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työelämään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ts val="1340"/>
              </a:lnSpc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23446" y="4856793"/>
            <a:ext cx="1983105" cy="1576914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0F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104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14786" y="4961318"/>
            <a:ext cx="1303452" cy="13721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eminen</a:t>
            </a: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Monialaisuus ja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 verkostot</a:t>
            </a:r>
          </a:p>
          <a:p>
            <a:pPr>
              <a:lnSpc>
                <a:spcPts val="1340"/>
              </a:lnSpc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19102" y="6744801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92D05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25373" y="676316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13342" y="6899794"/>
            <a:ext cx="1288907" cy="1357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</a:t>
            </a:r>
            <a:r>
              <a:rPr lang="fi-FI"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Aktiivisena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toimijana projektissa</a:t>
            </a:r>
          </a:p>
          <a:p>
            <a:pPr>
              <a:lnSpc>
                <a:spcPts val="1340"/>
              </a:lnSpc>
            </a:pP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74389" y="294398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3021356" y="3020619"/>
            <a:ext cx="3252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Palvelumuotoilija </a:t>
            </a:r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asiantuntijana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60246" y="3342552"/>
            <a:ext cx="4626019" cy="597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 palvelumuotoilija hahmottaa ammatillisen tulevaisuuskuvansa. Hän tuntee alansa työelämän käytännöt. Hänellä on valmiudet kehittää ammatillista osaamista työelämän muuttuvissa tehtävissä.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71883" y="4044724"/>
            <a:ext cx="4626019" cy="32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 valmistuu ja palvelumuotoilun asiantuntijana työelämään. 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606" y="4845954"/>
            <a:ext cx="4812030" cy="1576914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3275945" y="4887254"/>
            <a:ext cx="2444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Monialainen työskentely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85256" y="5222176"/>
            <a:ext cx="4626019" cy="42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Asiantuntijuus kehittyy monialaisissa projekteissa. Työelämätaidot, fasilitointi ja kriittinen ajattelu vahvistuu. Verkostoituminen projektien avulla kansallisesti ja kansainvälisesti.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82921" y="594376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Palvelumuotoilun ammatilliset projektit. Harjoittelu ja / tai opinnot ulkomailla. Opinnäytetyö käynnistyy.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958723" y="5628914"/>
            <a:ext cx="38523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Palvelumuotoiluprofiilin vahvistaminen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3769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0540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417" y="6744801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3130361" y="6767475"/>
            <a:ext cx="32447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Työskentely muotoiluprojekteissa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2922" y="7065523"/>
            <a:ext cx="4626019" cy="368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Aktiivinen ja vastuullinen toimija projekteissa.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83218" y="7761906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Palvelumuotoilun ammatilliset opinnot projekteissa ja 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663834" y="7488301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Palvelumuotoiluosaaminen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968458" y="8554687"/>
            <a:ext cx="32447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Palvelumuotoilijan työympäristö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55780" y="8867118"/>
            <a:ext cx="4626019" cy="4168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Tulevaisuuslähtöiset työelämäprojektit, henkilökohtaisen urapolun suunnittelu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563873" y="9638752"/>
            <a:ext cx="4626019" cy="42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Viestintätaidot graafinen suunnittelu, muotoiluprosessi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968458" y="9304260"/>
            <a:ext cx="3406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Muotoiluajattelu ja viestintätaidot</a:t>
            </a:r>
          </a:p>
        </p:txBody>
      </p:sp>
      <p:sp>
        <p:nvSpPr>
          <p:cNvPr id="74" name="Up Arrow 48"/>
          <p:cNvSpPr/>
          <p:nvPr/>
        </p:nvSpPr>
        <p:spPr>
          <a:xfrm>
            <a:off x="4498395" y="4491497"/>
            <a:ext cx="448264" cy="34410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498395" y="6415517"/>
            <a:ext cx="448264" cy="34042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63">
            <a:extLst>
              <a:ext uri="{FF2B5EF4-FFF2-40B4-BE49-F238E27FC236}">
                <a16:creationId xmlns:a16="http://schemas.microsoft.com/office/drawing/2014/main" id="{2E0A8515-F7A6-4351-9B68-7C6A9932F0AC}"/>
              </a:ext>
            </a:extLst>
          </p:cNvPr>
          <p:cNvSpPr/>
          <p:nvPr/>
        </p:nvSpPr>
        <p:spPr>
          <a:xfrm>
            <a:off x="2582921" y="780717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Palvelumuotoilun ammatilliset opinnot projekteissa ja digitaaliset muotoilutyökalut.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6B80953-1222-4574-A9E5-FB0E2B1D46B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307</Words>
  <Application>Microsoft Office PowerPoint</Application>
  <PresentationFormat>Mukautettu</PresentationFormat>
  <Paragraphs>56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Muotoilija (AMK) palvelumuotoilu,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Muotoilija (palvelumuotoilu) 240 OP</dc:title>
  <dc:creator>Marja Kopeli</dc:creator>
  <cp:lastModifiedBy>Taina Moilanen</cp:lastModifiedBy>
  <cp:revision>28</cp:revision>
  <cp:lastPrinted>2017-10-30T13:14:01Z</cp:lastPrinted>
  <dcterms:created xsi:type="dcterms:W3CDTF">2017-09-21T11:55:52Z</dcterms:created>
  <dcterms:modified xsi:type="dcterms:W3CDTF">2022-10-11T07:07:51Z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