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79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6561" y="277505"/>
            <a:ext cx="5334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Suuhygienisti (AMK) 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lang="fi-FI"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10274" y="594905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924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Analyyttinen ja kehittävä suun terveydenhoidon ammattilainen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terveyttä edistävän toiminnan osaaja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Työelämälähtöinen tutkimus- tai kehittämistyö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ammattiopinnot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suun terveydenhuollon organisaatioissa tai kansainvälisessä vaihdossa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sosiaali- ja terveysalan eri yksiköissä sekä kolmannella sektorilla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Kuntouttava suun terveydenhoitotyö, harjoittelu PSSHP:n opetusklinikalla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virtuaalivastaanotolla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57535" y="647767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Perheen suun terveydenhoitotyö, harjoittelu PSSHP:n opetusklinikalla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Asiakasta osallistavat ja digitaaliset ohjausmenetelmät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57535" y="715171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Parodontologinen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(hampaan kiinnityskudossairaudet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 suun terveydenhoitotyö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97584" y="845971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Kariologinen (hampaan kovakudos- ja infektiosairaudet)  suun terveydenhoitotyö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terveydenhoitotyön ja suun terveyttä edistävän osaamisen tietoperusta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441137" y="6517056"/>
            <a:ext cx="863678" cy="108072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 ikäisten suun terveyttä edistävä toiminta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Erityisryhmiin kuuluvien asiakkaiden suun terveydenhoito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43198" y="4599402"/>
            <a:ext cx="863678" cy="11013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Asiakas-lähtöinen suun terveyden-hoitotyö</a:t>
            </a:r>
          </a:p>
          <a:p>
            <a:pPr algn="ctr"/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ADEF25899C074592D16199CAE25910" ma:contentTypeVersion="13" ma:contentTypeDescription="Luo uusi asiakirja." ma:contentTypeScope="" ma:versionID="57c683724c56083e200fcfcf973b67d0">
  <xsd:schema xmlns:xsd="http://www.w3.org/2001/XMLSchema" xmlns:xs="http://www.w3.org/2001/XMLSchema" xmlns:p="http://schemas.microsoft.com/office/2006/metadata/properties" xmlns:ns3="f801d8bc-9448-440c-9ced-e1079bb7fcf3" xmlns:ns4="4c2597ca-8c4a-4f98-867c-f47c89b16acf" targetNamespace="http://schemas.microsoft.com/office/2006/metadata/properties" ma:root="true" ma:fieldsID="3bc9cd160f6c486f0592aa5ddf8f710f" ns3:_="" ns4:_="">
    <xsd:import namespace="f801d8bc-9448-440c-9ced-e1079bb7fcf3"/>
    <xsd:import namespace="4c2597ca-8c4a-4f98-867c-f47c89b16ac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01d8bc-9448-440c-9ced-e1079bb7fc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597ca-8c4a-4f98-867c-f47c89b16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EE3FFB6-33F4-4C4D-8BA5-EA63CA31B2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01d8bc-9448-440c-9ced-e1079bb7fcf3"/>
    <ds:schemaRef ds:uri="4c2597ca-8c4a-4f98-867c-f47c89b16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f801d8bc-9448-440c-9ced-e1079bb7fcf3"/>
    <ds:schemaRef ds:uri="http://purl.org/dc/terms/"/>
    <ds:schemaRef ds:uri="4c2597ca-8c4a-4f98-867c-f47c89b16ac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1459</TotalTime>
  <Words>127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Suuhygienisti (AMK) 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27</cp:revision>
  <dcterms:created xsi:type="dcterms:W3CDTF">2017-09-20T15:00:41Z</dcterms:created>
  <dcterms:modified xsi:type="dcterms:W3CDTF">2022-01-14T11:59:18Z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0x01010054ADEF25899C074592D16199CAE25910</vt:lpwstr>
  </property>
</Properties>
</file>