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2790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6561" y="277505"/>
            <a:ext cx="5334000" cy="1384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GB" spc="-30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Bachelor of Health Care (UAS), </a:t>
            </a:r>
            <a:r>
              <a:rPr lang="fi-FI" spc="-30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Dental </a:t>
            </a:r>
            <a:r>
              <a:rPr lang="fi-FI" spc="-30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Hygienist</a:t>
            </a:r>
            <a:r>
              <a:rPr lang="fi-FI" spc="-30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lang="fi-FI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pc="-1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cr</a:t>
            </a:r>
            <a:endParaRPr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60043" y="8298703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7573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6700"/>
              </a:lnSpc>
            </a:pPr>
            <a:r>
              <a:rPr lang="fi-FI" sz="1150" b="1" spc="-3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Familiarization</a:t>
            </a:r>
            <a:r>
              <a:rPr lang="fi-FI"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50" b="1" spc="-3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with</a:t>
            </a:r>
            <a:r>
              <a:rPr lang="fi-FI"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50" b="1" spc="-3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the</a:t>
            </a:r>
            <a:r>
              <a:rPr lang="fi-FI"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50" b="1" spc="-3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Profession</a:t>
            </a:r>
            <a:endParaRPr lang="fi-FI" sz="1150" b="1" spc="-3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6700"/>
              </a:lnSpc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50" spc="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cr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60043" y="2379369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6668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en-GB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Application of Knowledge and Skills </a:t>
            </a:r>
          </a:p>
          <a:p>
            <a:pPr>
              <a:lnSpc>
                <a:spcPts val="1340"/>
              </a:lnSpc>
            </a:pPr>
            <a:r>
              <a:rPr lang="en-GB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 </a:t>
            </a:r>
            <a:r>
              <a:rPr lang="en-GB" sz="1150" b="1" spc="-2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cr</a:t>
            </a:r>
            <a:endParaRPr lang="en-GB" sz="1150" b="1" spc="-2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6668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Deepening</a:t>
            </a: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Professional </a:t>
            </a:r>
            <a:r>
              <a:rPr lang="fi-FI" sz="1150" b="1" spc="-2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Skills</a:t>
            </a: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>
              <a:lnSpc>
                <a:spcPts val="1340"/>
              </a:lnSpc>
            </a:pPr>
            <a:r>
              <a:rPr lang="fi-FI" sz="1150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</a:t>
            </a:r>
            <a:r>
              <a:rPr lang="fi-FI" sz="1150" spc="-2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cr</a:t>
            </a:r>
            <a:endParaRPr lang="fi-FI" sz="1150" spc="-2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6668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Developing</a:t>
            </a: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Professional </a:t>
            </a:r>
            <a:r>
              <a:rPr lang="fi-FI" sz="1150" b="1" spc="-25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Skills</a:t>
            </a:r>
            <a:endParaRPr lang="fi-FI" sz="1150" b="1" spc="-25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40"/>
              </a:lnSpc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</a:t>
            </a:r>
            <a:r>
              <a:rPr lang="fi-FI" sz="1150" spc="5" dirty="0" err="1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cr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603924" y="400325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Up Arrow 49"/>
          <p:cNvSpPr/>
          <p:nvPr/>
        </p:nvSpPr>
        <p:spPr>
          <a:xfrm>
            <a:off x="3607391" y="2992446"/>
            <a:ext cx="22911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Up Arrow 50"/>
          <p:cNvSpPr/>
          <p:nvPr/>
        </p:nvSpPr>
        <p:spPr>
          <a:xfrm>
            <a:off x="5759364" y="2987345"/>
            <a:ext cx="22012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Up Arrow 56"/>
          <p:cNvSpPr/>
          <p:nvPr/>
        </p:nvSpPr>
        <p:spPr>
          <a:xfrm>
            <a:off x="4610274" y="5949059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4603924" y="7876111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32575" y="2514503"/>
            <a:ext cx="2113224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Analytical and developmental oral health care professional</a:t>
            </a:r>
            <a:endParaRPr lang="fi-FI" sz="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5154410" y="2514503"/>
            <a:ext cx="1929456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Expert in oral health promotion activities</a:t>
            </a:r>
            <a:endParaRPr lang="fi-FI" sz="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3358877" y="3281857"/>
            <a:ext cx="3222817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Towards Oral Health Care Expertise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Working-life oriented R&amp;D work</a:t>
            </a:r>
          </a:p>
          <a:p>
            <a:pPr algn="ctr"/>
            <a:r>
              <a:rPr lang="fi-FI" sz="9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Optional </a:t>
            </a:r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professional studies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52078" y="455440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Internship: Oral health care an organisation in the field/foreign exchange 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239371" y="4549775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Internship  in different social and health care units and in the third sector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674710" y="525228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fi-FI" sz="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Rehabilitative oral health care: </a:t>
            </a:r>
            <a:r>
              <a:rPr lang="en-GB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internship in dental clinic of the Hospital District of Northern Savo</a:t>
            </a:r>
          </a:p>
          <a:p>
            <a:pPr algn="ctr"/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,</a:t>
            </a:r>
          </a:p>
          <a:p>
            <a:pPr algn="ctr"/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632574" y="649483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Internship in a virtual dental clinic</a:t>
            </a:r>
            <a:endParaRPr lang="fi-FI" sz="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257535" y="647767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Oral health care of families: internship in dental </a:t>
            </a:r>
            <a:r>
              <a:rPr lang="en-GB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clinic of the Hospital District of Northern Savo</a:t>
            </a:r>
            <a:endParaRPr lang="fi-FI" sz="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652078" y="7164022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Digital and participatory methods in oral self- care counselling</a:t>
            </a:r>
            <a:endParaRPr lang="fi-FI" sz="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5257535" y="715171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Periodontal oral health care</a:t>
            </a:r>
            <a:endParaRPr lang="fi-FI" sz="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697584" y="8459713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Cariological Oral Health Care 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716429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Basics of oral health care  and oral health promotion</a:t>
            </a:r>
            <a:endParaRPr lang="fi-FI" sz="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4463652" y="6517099"/>
            <a:ext cx="863678" cy="1080720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Oral </a:t>
            </a:r>
            <a:r>
              <a:rPr lang="fi-FI" sz="8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heath</a:t>
            </a:r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promotion</a:t>
            </a:r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among</a:t>
            </a:r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patients</a:t>
            </a:r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of </a:t>
            </a:r>
            <a:r>
              <a:rPr lang="fi-FI" sz="8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different</a:t>
            </a:r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ages</a:t>
            </a:r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260758" y="525873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Oral health care for clients with special needs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443198" y="4599402"/>
            <a:ext cx="863678" cy="1101381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Client-</a:t>
            </a:r>
            <a:r>
              <a:rPr lang="fi-FI" sz="8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oriented</a:t>
            </a:r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oral health care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54ADEF25899C074592D16199CAE25910" ma:contentTypeVersion="13" ma:contentTypeDescription="Luo uusi asiakirja." ma:contentTypeScope="" ma:versionID="57c683724c56083e200fcfcf973b67d0">
  <xsd:schema xmlns:xsd="http://www.w3.org/2001/XMLSchema" xmlns:xs="http://www.w3.org/2001/XMLSchema" xmlns:p="http://schemas.microsoft.com/office/2006/metadata/properties" xmlns:ns3="f801d8bc-9448-440c-9ced-e1079bb7fcf3" xmlns:ns4="4c2597ca-8c4a-4f98-867c-f47c89b16acf" targetNamespace="http://schemas.microsoft.com/office/2006/metadata/properties" ma:root="true" ma:fieldsID="3bc9cd160f6c486f0592aa5ddf8f710f" ns3:_="" ns4:_="">
    <xsd:import namespace="f801d8bc-9448-440c-9ced-e1079bb7fcf3"/>
    <xsd:import namespace="4c2597ca-8c4a-4f98-867c-f47c89b16acf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01d8bc-9448-440c-9ced-e1079bb7fcf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2597ca-8c4a-4f98-867c-f47c89b16a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EE3FFB6-33F4-4C4D-8BA5-EA63CA31B2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801d8bc-9448-440c-9ced-e1079bb7fcf3"/>
    <ds:schemaRef ds:uri="4c2597ca-8c4a-4f98-867c-f47c89b16ac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88FD6CB-0D28-47E3-8C3C-ADFDB9D82837}">
  <ds:schemaRefs>
    <ds:schemaRef ds:uri="http://purl.org/dc/terms/"/>
    <ds:schemaRef ds:uri="http://schemas.openxmlformats.org/package/2006/metadata/core-properties"/>
    <ds:schemaRef ds:uri="http://purl.org/dc/dcmitype/"/>
    <ds:schemaRef ds:uri="4c2597ca-8c4a-4f98-867c-f47c89b16acf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f801d8bc-9448-440c-9ced-e1079bb7fcf3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1546</TotalTime>
  <Words>178</Words>
  <Application>Microsoft Office PowerPoint</Application>
  <PresentationFormat>Mukautettu</PresentationFormat>
  <Paragraphs>34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Verdana</vt:lpstr>
      <vt:lpstr>Office Theme</vt:lpstr>
      <vt:lpstr>Bachelor of Health Care (UAS), Dental Hygienist 210 cr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Petteri Alanko</dc:creator>
  <cp:lastModifiedBy>Taina Moilanen</cp:lastModifiedBy>
  <cp:revision>36</cp:revision>
  <dcterms:created xsi:type="dcterms:W3CDTF">2017-09-20T15:00:41Z</dcterms:created>
  <dcterms:modified xsi:type="dcterms:W3CDTF">2022-01-14T11:57:47Z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0x01010054ADEF25899C074592D16199CAE25910</vt:lpwstr>
  </property>
</Properties>
</file>