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2790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Varhaiskasvatuksen/palveluohjauksen/rikosseuraamusalan suuntaava osaaja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5748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93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 Kopeli</dc:creator>
  <cp:lastModifiedBy>Taina Moilanen</cp:lastModifiedBy>
  <cp:revision>2</cp:revision>
  <dcterms:created xsi:type="dcterms:W3CDTF">2017-09-20T15:00:41Z</dcterms:created>
  <dcterms:modified xsi:type="dcterms:W3CDTF">2022-01-13T07:16:24Z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