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776" y="-14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ili Mähönen" userId="3addfd92-a601-45cc-8609-45728756c02b" providerId="ADAL" clId="{20FCC3D3-5719-4CC0-AA3D-DF0B802092F3}"/>
    <pc:docChg chg="modSld">
      <pc:chgData name="Raili Mähönen" userId="3addfd92-a601-45cc-8609-45728756c02b" providerId="ADAL" clId="{20FCC3D3-5719-4CC0-AA3D-DF0B802092F3}" dt="2021-11-11T08:23:01.862" v="306" actId="20577"/>
      <pc:docMkLst>
        <pc:docMk/>
      </pc:docMkLst>
      <pc:sldChg chg="modSp mod">
        <pc:chgData name="Raili Mähönen" userId="3addfd92-a601-45cc-8609-45728756c02b" providerId="ADAL" clId="{20FCC3D3-5719-4CC0-AA3D-DF0B802092F3}" dt="2021-11-11T08:23:01.862" v="306" actId="20577"/>
        <pc:sldMkLst>
          <pc:docMk/>
          <pc:sldMk cId="0" sldId="256"/>
        </pc:sldMkLst>
        <pc:spChg chg="mod">
          <ac:chgData name="Raili Mähönen" userId="3addfd92-a601-45cc-8609-45728756c02b" providerId="ADAL" clId="{20FCC3D3-5719-4CC0-AA3D-DF0B802092F3}" dt="2021-11-11T08:13:29.766" v="7" actId="1076"/>
          <ac:spMkLst>
            <pc:docMk/>
            <pc:sldMk cId="0" sldId="256"/>
            <ac:spMk id="37" creationId="{00000000-0000-0000-0000-000000000000}"/>
          </ac:spMkLst>
        </pc:spChg>
        <pc:spChg chg="mod">
          <ac:chgData name="Raili Mähönen" userId="3addfd92-a601-45cc-8609-45728756c02b" providerId="ADAL" clId="{20FCC3D3-5719-4CC0-AA3D-DF0B802092F3}" dt="2021-11-11T08:14:48.607" v="62" actId="1076"/>
          <ac:spMkLst>
            <pc:docMk/>
            <pc:sldMk cId="0" sldId="256"/>
            <ac:spMk id="40" creationId="{00000000-0000-0000-0000-000000000000}"/>
          </ac:spMkLst>
        </pc:spChg>
        <pc:spChg chg="mod">
          <ac:chgData name="Raili Mähönen" userId="3addfd92-a601-45cc-8609-45728756c02b" providerId="ADAL" clId="{20FCC3D3-5719-4CC0-AA3D-DF0B802092F3}" dt="2021-11-11T08:14:16.178" v="43" actId="20577"/>
          <ac:spMkLst>
            <pc:docMk/>
            <pc:sldMk cId="0" sldId="256"/>
            <ac:spMk id="46" creationId="{00000000-0000-0000-0000-000000000000}"/>
          </ac:spMkLst>
        </pc:spChg>
        <pc:spChg chg="mod">
          <ac:chgData name="Raili Mähönen" userId="3addfd92-a601-45cc-8609-45728756c02b" providerId="ADAL" clId="{20FCC3D3-5719-4CC0-AA3D-DF0B802092F3}" dt="2021-11-11T08:23:01.862" v="306" actId="2057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Raili Mähönen" userId="3addfd92-a601-45cc-8609-45728756c02b" providerId="ADAL" clId="{20FCC3D3-5719-4CC0-AA3D-DF0B802092F3}" dt="2021-11-11T08:21:39.492" v="249" actId="20577"/>
          <ac:spMkLst>
            <pc:docMk/>
            <pc:sldMk cId="0" sldId="256"/>
            <ac:spMk id="56" creationId="{00000000-0000-0000-0000-000000000000}"/>
          </ac:spMkLst>
        </pc:spChg>
        <pc:spChg chg="mod">
          <ac:chgData name="Raili Mähönen" userId="3addfd92-a601-45cc-8609-45728756c02b" providerId="ADAL" clId="{20FCC3D3-5719-4CC0-AA3D-DF0B802092F3}" dt="2021-11-11T08:19:36.882" v="208" actId="20577"/>
          <ac:spMkLst>
            <pc:docMk/>
            <pc:sldMk cId="0" sldId="256"/>
            <ac:spMk id="71" creationId="{00000000-0000-0000-0000-000000000000}"/>
          </ac:spMkLst>
        </pc:spChg>
        <pc:spChg chg="mod">
          <ac:chgData name="Raili Mähönen" userId="3addfd92-a601-45cc-8609-45728756c02b" providerId="ADAL" clId="{20FCC3D3-5719-4CC0-AA3D-DF0B802092F3}" dt="2021-11-11T08:17:56.186" v="109" actId="20577"/>
          <ac:spMkLst>
            <pc:docMk/>
            <pc:sldMk cId="0" sldId="256"/>
            <ac:spMk id="7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Up Arrow 48"/>
          <p:cNvSpPr/>
          <p:nvPr/>
        </p:nvSpPr>
        <p:spPr>
          <a:xfrm>
            <a:off x="4590858" y="8292314"/>
            <a:ext cx="374167" cy="3484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8085" y="1556984"/>
            <a:ext cx="449286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>
                <a:cs typeface="NewJuneBook"/>
              </a:rPr>
              <a:t>Muotoilija (AMK), </a:t>
            </a:r>
            <a:r>
              <a:rPr b="0" spc="-35" dirty="0">
                <a:latin typeface="NewJuneBook"/>
                <a:cs typeface="NewJuneBook"/>
              </a:rPr>
              <a:t>2</a:t>
            </a:r>
            <a:r>
              <a:rPr lang="fi-FI" b="0" spc="-35" dirty="0">
                <a:latin typeface="NewJuneBook"/>
                <a:cs typeface="NewJuneBook"/>
              </a:rPr>
              <a:t>4</a:t>
            </a:r>
            <a:r>
              <a:rPr b="0" spc="-35" dirty="0">
                <a:latin typeface="NewJuneBook"/>
                <a:cs typeface="NewJuneBook"/>
              </a:rPr>
              <a:t>0</a:t>
            </a:r>
            <a:r>
              <a:rPr lang="fi-FI" b="0" spc="-35" dirty="0">
                <a:latin typeface="NewJuneBook"/>
                <a:cs typeface="NewJuneBook"/>
              </a:rPr>
              <a:t>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16705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C00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0008" y="855468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08866" y="8585990"/>
            <a:ext cx="1290023" cy="14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Muotoilu-osaamisen          perusteet</a:t>
            </a:r>
          </a:p>
          <a:p>
            <a:pPr algn="just">
              <a:lnSpc>
                <a:spcPct val="106700"/>
              </a:lnSpc>
            </a:pPr>
            <a:endParaRPr lang="fi-FI" sz="115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Minusta muotoilija</a:t>
            </a:r>
          </a:p>
          <a:p>
            <a:pPr algn="just">
              <a:lnSpc>
                <a:spcPct val="106700"/>
              </a:lnSpc>
            </a:pPr>
            <a:endParaRPr lang="fi-FI" sz="1150" b="1" spc="-1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391130" y="2922667"/>
            <a:ext cx="1983105" cy="1531335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46452" y="3021485"/>
            <a:ext cx="1286303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Muotoilualan asiantuntijana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23446" y="4856793"/>
            <a:ext cx="1983105" cy="157691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104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14786" y="4961318"/>
            <a:ext cx="1303452" cy="1372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Monialaisuus ja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 verkostot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19102" y="6744801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92D05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25373" y="676316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3342" y="6899794"/>
            <a:ext cx="1288907" cy="1357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</a:t>
            </a:r>
            <a:r>
              <a:rPr lang="fi-FI"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Aktiivisena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toimijana projektissa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4389" y="294398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493609" y="3044367"/>
            <a:ext cx="3706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Asiantuntijana laaja-alainen Muotoilija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60246" y="3342552"/>
            <a:ext cx="4626019" cy="597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 muotoilija hahmottaa ammatillisen tulevaisuuskuvansa. Hän tuntee alansa työelämän käytännöt. Hänellä on valmiudet kehittää ammatillista osaamista työelämän muuttuvissa tehtävissä.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71883" y="4044724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 valmistuu ja tulevaisuuden </a:t>
            </a:r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muotoilualan asiantuntijana </a:t>
            </a: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työelämään. 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606" y="4845954"/>
            <a:ext cx="4812030" cy="157691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486452" y="4900653"/>
            <a:ext cx="4161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työskentely muotoilustudioissa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2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Asiantuntijuus kehittyy monialaisissa muotoilustudion projekteissa. Verkostoituminen projektien avulla kansallisesti ja kansainvälisesti.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2921" y="594376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ja valinnaiset projektiopinnot muotoilustudioissa. Harjoittelu ja / tai opinnot ulkomailla. Opinnäytetyö käynnistyy.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96045" y="5644702"/>
            <a:ext cx="3063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Muotoiluprofiilin vahvistaminen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3769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0540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417" y="674480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488965" y="6763165"/>
            <a:ext cx="30412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Työskentely muotoilustudioissa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2922" y="7065523"/>
            <a:ext cx="4626019" cy="368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Aktiivinen ja vastuullinen toimija muotoilustudion projekteissa.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3218" y="7761906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Henkilökohtaisen urasuunnitelman mukaiset ammatilliset opinnot muotoilustudion projekteissa.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30997" y="7443657"/>
            <a:ext cx="19639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Muotoiluosaaminen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487418" y="8585990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Muotoilijan työympäristö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82923" y="8876347"/>
            <a:ext cx="4626019" cy="416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Tulevaisuuslähtöiset Muotoilustudiot, digitaaliset muotoilutyökalut, henkilökohtaisen urapolun suunnittelu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563873" y="9638752"/>
            <a:ext cx="4626019" cy="42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Muodon sommittelu ja piirtäminen, viestintä ja luova ajattelu, muotoiluprosessi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495315" y="9293229"/>
            <a:ext cx="45272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Muotoilun perusteet ja ammatillinen valmennus</a:t>
            </a:r>
          </a:p>
        </p:txBody>
      </p:sp>
      <p:sp>
        <p:nvSpPr>
          <p:cNvPr id="74" name="Up Arrow 48"/>
          <p:cNvSpPr/>
          <p:nvPr/>
        </p:nvSpPr>
        <p:spPr>
          <a:xfrm>
            <a:off x="4498395" y="4491497"/>
            <a:ext cx="448264" cy="34410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498395" y="6415517"/>
            <a:ext cx="448264" cy="34042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</TotalTime>
  <Words>311</Words>
  <Application>Microsoft Office PowerPoint</Application>
  <PresentationFormat>Mukautettu</PresentationFormat>
  <Paragraphs>55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Muotoilija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Raili Mähönen</cp:lastModifiedBy>
  <cp:revision>25</cp:revision>
  <cp:lastPrinted>2017-10-30T13:14:01Z</cp:lastPrinted>
  <dcterms:created xsi:type="dcterms:W3CDTF">2017-09-21T11:55:52Z</dcterms:created>
  <dcterms:modified xsi:type="dcterms:W3CDTF">2021-11-11T08:23:03Z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