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b="1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Mielenterveys- ja päihdetyön kehittäjä</a:t>
            </a: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2400" b="1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b="1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1" ma:contentTypeDescription="Luo uusi asiakirja." ma:contentTypeScope="" ma:versionID="12f95b75053c9014fd65164e2ef81126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37329fffa71601a1aeb3615235ed4a6d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2D1B13-23CE-4D90-AA48-8320B4634C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7d571cd-4a35-464f-828c-ffa93fe25e18"/>
    <ds:schemaRef ds:uri="7c8954cf-07f3-412a-b26c-f20726d698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 Kopeli</cp:lastModifiedBy>
  <cp:revision>7</cp:revision>
  <dcterms:created xsi:type="dcterms:W3CDTF">2019-12-12T12:54:08Z</dcterms:created>
  <dcterms:modified xsi:type="dcterms:W3CDTF">2021-04-22T08:26:17Z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0x010100B351C86801090D40A5CE42798525E1B0</vt:lpwstr>
  </property>
</Properties>
</file>