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5736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66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23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458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09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227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412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35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766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612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113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1CCC-3DD7-4D14-A6CE-66EC1C13A6CF}" type="datetimeFigureOut">
              <a:rPr lang="fi-FI" smtClean="0"/>
              <a:t>10.5.2021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ED73B-8AC4-461C-A1FF-A307EBCF85F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669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2135859" y="1144678"/>
            <a:ext cx="7748562" cy="110799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tutkinto-ohjelma, 90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Varhaisen tuen asiantuntija</a:t>
            </a:r>
            <a:endParaRPr lang="fi-FI" sz="2400" spc="-7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77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2</cp:revision>
  <dcterms:created xsi:type="dcterms:W3CDTF">2019-12-16T06:30:19Z</dcterms:created>
  <dcterms:modified xsi:type="dcterms:W3CDTF">2021-05-10T06:16:34Z</dcterms:modified>
</cp:coreProperties>
</file>